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9" r:id="rId4"/>
    <p:sldId id="300" r:id="rId5"/>
    <p:sldId id="301" r:id="rId6"/>
    <p:sldId id="304" r:id="rId7"/>
    <p:sldId id="302" r:id="rId8"/>
    <p:sldId id="303" r:id="rId9"/>
    <p:sldId id="305" r:id="rId10"/>
    <p:sldId id="306" r:id="rId11"/>
    <p:sldId id="307" r:id="rId12"/>
    <p:sldId id="311" r:id="rId13"/>
    <p:sldId id="308" r:id="rId14"/>
    <p:sldId id="309" r:id="rId15"/>
    <p:sldId id="31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94660"/>
  </p:normalViewPr>
  <p:slideViewPr>
    <p:cSldViewPr>
      <p:cViewPr varScale="1">
        <p:scale>
          <a:sx n="79" d="100"/>
          <a:sy n="79" d="100"/>
        </p:scale>
        <p:origin x="145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9730620208865682"/>
          <c:y val="1.29050701683552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Что вам запомнилось?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D88-46D8-AED4-E0AA2C0AEED4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D88-46D8-AED4-E0AA2C0AEED4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D88-46D8-AED4-E0AA2C0AEED4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D88-46D8-AED4-E0AA2C0AEED4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D88-46D8-AED4-E0AA2C0AEED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Ничего</c:v>
                </c:pt>
                <c:pt idx="1">
                  <c:v>Атмосфера, совместное взаимодействие</c:v>
                </c:pt>
                <c:pt idx="2">
                  <c:v>Информация о блюдах</c:v>
                </c:pt>
                <c:pt idx="3">
                  <c:v>Решение ребуса</c:v>
                </c:pt>
                <c:pt idx="4">
                  <c:v>Информация о народах, их количестве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19-4A81-94BB-6119ED3AC23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047922750646754"/>
          <c:y val="0"/>
          <c:w val="0.2600724175488438"/>
          <c:h val="0.9993672789744229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9730620208865682"/>
          <c:y val="1.29050701683552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Что вам запомнилось?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D88-46D8-AED4-E0AA2C0AEED4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D88-46D8-AED4-E0AA2C0AEED4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D88-46D8-AED4-E0AA2C0AEED4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D88-46D8-AED4-E0AA2C0AEED4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D88-46D8-AED4-E0AA2C0AEED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Ничего</c:v>
                </c:pt>
                <c:pt idx="1">
                  <c:v>Атмосфера, совместное взаимодействие</c:v>
                </c:pt>
                <c:pt idx="2">
                  <c:v>Информация о блюдах</c:v>
                </c:pt>
                <c:pt idx="3">
                  <c:v>Решение ребуса</c:v>
                </c:pt>
                <c:pt idx="4">
                  <c:v>Информация о народах, их количестве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19-4A81-94BB-6119ED3AC23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047922750646754"/>
          <c:y val="0"/>
          <c:w val="0.2600724175488438"/>
          <c:h val="0.9993672789744229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171251309378322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Узнали ли вы что-то новое и что?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0-4EC7-9E5B-6BFA5784871F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0-4EC7-9E5B-6BFA5784871F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870-4EC7-9E5B-6BFA5784871F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870-4EC7-9E5B-6BFA5784871F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870-4EC7-9E5B-6BFA5784871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Да (без уточнения)</c:v>
                </c:pt>
                <c:pt idx="1">
                  <c:v>Да, о народах</c:v>
                </c:pt>
                <c:pt idx="2">
                  <c:v>Да, о блюдах</c:v>
                </c:pt>
                <c:pt idx="3">
                  <c:v>Да, о блюдах и костюмах</c:v>
                </c:pt>
                <c:pt idx="4">
                  <c:v>Все уже знал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19-4A81-94BB-6119ED3AC23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047922750646754"/>
          <c:y val="0"/>
          <c:w val="0.2600724175488438"/>
          <c:h val="0.9993672789744229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8424936" cy="280831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0"/>
              </a:rPr>
              <a:t>Использование географических материалов в классном руководстве</a:t>
            </a:r>
            <a:br>
              <a:rPr lang="ru-RU" b="1" dirty="0">
                <a:ln w="0"/>
              </a:rPr>
            </a:br>
            <a:br>
              <a:rPr lang="ru-RU" b="1" dirty="0">
                <a:ln w="0"/>
              </a:rPr>
            </a:br>
            <a:r>
              <a:rPr lang="ru-RU" sz="2700" b="1" dirty="0">
                <a:ln w="0"/>
              </a:rPr>
              <a:t>На примере мероприятия к Дню народного единства</a:t>
            </a:r>
            <a:endParaRPr lang="ru-RU" b="1" dirty="0">
              <a:ln w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4797152"/>
            <a:ext cx="6400800" cy="1752600"/>
          </a:xfrm>
        </p:spPr>
        <p:txBody>
          <a:bodyPr>
            <a:normAutofit/>
          </a:bodyPr>
          <a:lstStyle/>
          <a:p>
            <a:pPr algn="r"/>
            <a:endParaRPr lang="ru-RU" sz="2000" i="1" dirty="0">
              <a:ln w="0"/>
              <a:solidFill>
                <a:schemeClr val="tx1"/>
              </a:solidFill>
            </a:endParaRPr>
          </a:p>
          <a:p>
            <a:pPr algn="r"/>
            <a:r>
              <a:rPr lang="ru-RU" sz="2000" i="1" dirty="0">
                <a:ln w="0"/>
                <a:solidFill>
                  <a:schemeClr val="tx1"/>
                </a:solidFill>
              </a:rPr>
              <a:t>Силиванова Анастасия Александровна</a:t>
            </a:r>
            <a:r>
              <a:rPr lang="ru-RU" sz="2000" i="1">
                <a:ln w="0"/>
                <a:solidFill>
                  <a:schemeClr val="tx1"/>
                </a:solidFill>
              </a:rPr>
              <a:t>, </a:t>
            </a:r>
          </a:p>
          <a:p>
            <a:pPr algn="r"/>
            <a:r>
              <a:rPr lang="ru-RU" sz="2000" i="1">
                <a:ln w="0"/>
                <a:solidFill>
                  <a:schemeClr val="tx1"/>
                </a:solidFill>
              </a:rPr>
              <a:t>учитель </a:t>
            </a:r>
            <a:r>
              <a:rPr lang="ru-RU" sz="2000" i="1" dirty="0">
                <a:ln w="0"/>
                <a:solidFill>
                  <a:schemeClr val="tx1"/>
                </a:solidFill>
              </a:rPr>
              <a:t>географии ГБОУ СОШ №1 с. Борское</a:t>
            </a:r>
          </a:p>
          <a:p>
            <a:pPr algn="r"/>
            <a:endParaRPr lang="ru-RU" sz="2000" i="1" dirty="0">
              <a:ln w="0"/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0F7307-C4EB-0884-B3E1-508B476E4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08" y="692696"/>
            <a:ext cx="7144702" cy="59751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485EB4-48DE-5D67-5512-EFB796B6DA20}"/>
              </a:ext>
            </a:extLst>
          </p:cNvPr>
          <p:cNvSpPr txBox="1"/>
          <p:nvPr/>
        </p:nvSpPr>
        <p:spPr>
          <a:xfrm>
            <a:off x="179512" y="190157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Задание 4</a:t>
            </a:r>
          </a:p>
        </p:txBody>
      </p:sp>
    </p:spTree>
    <p:extLst>
      <p:ext uri="{BB962C8B-B14F-4D97-AF65-F5344CB8AC3E}">
        <p14:creationId xmlns:p14="http://schemas.microsoft.com/office/powerpoint/2010/main" val="213330491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0F7307-C4EB-0884-B3E1-508B476E4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649" y="674465"/>
            <a:ext cx="7144702" cy="55090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61D5A5-3D70-05D0-F320-9C6A083BDBB6}"/>
              </a:ext>
            </a:extLst>
          </p:cNvPr>
          <p:cNvSpPr txBox="1"/>
          <p:nvPr/>
        </p:nvSpPr>
        <p:spPr>
          <a:xfrm>
            <a:off x="179512" y="212800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Задание 5</a:t>
            </a:r>
          </a:p>
        </p:txBody>
      </p:sp>
    </p:spTree>
    <p:extLst>
      <p:ext uri="{BB962C8B-B14F-4D97-AF65-F5344CB8AC3E}">
        <p14:creationId xmlns:p14="http://schemas.microsoft.com/office/powerpoint/2010/main" val="277358976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B86340D6-8B71-844F-FAD2-18D754C27EFB}"/>
              </a:ext>
            </a:extLst>
          </p:cNvPr>
          <p:cNvGraphicFramePr/>
          <p:nvPr/>
        </p:nvGraphicFramePr>
        <p:xfrm>
          <a:off x="611560" y="548680"/>
          <a:ext cx="8064896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682383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B86340D6-8B71-844F-FAD2-18D754C27E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8415472"/>
              </p:ext>
            </p:extLst>
          </p:nvPr>
        </p:nvGraphicFramePr>
        <p:xfrm>
          <a:off x="611560" y="548680"/>
          <a:ext cx="8064896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471525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3D979B-C012-FEC8-27BB-3D2F35273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8323"/>
            <a:ext cx="4237804" cy="440079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05922C-86A8-6E4B-06B7-EAB7DD767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686" y="2060848"/>
            <a:ext cx="4296189" cy="4509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42358C-8C3E-D492-36D1-0274D5DA566D}"/>
              </a:ext>
            </a:extLst>
          </p:cNvPr>
          <p:cNvSpPr txBox="1"/>
          <p:nvPr/>
        </p:nvSpPr>
        <p:spPr>
          <a:xfrm>
            <a:off x="5830664" y="69269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Учащиеся 5 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C88C23-5D10-671B-737C-FF099A72BE01}"/>
              </a:ext>
            </a:extLst>
          </p:cNvPr>
          <p:cNvSpPr txBox="1"/>
          <p:nvPr/>
        </p:nvSpPr>
        <p:spPr>
          <a:xfrm>
            <a:off x="570222" y="5373216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Выполнение задания 2</a:t>
            </a:r>
          </a:p>
        </p:txBody>
      </p:sp>
    </p:spTree>
    <p:extLst>
      <p:ext uri="{BB962C8B-B14F-4D97-AF65-F5344CB8AC3E}">
        <p14:creationId xmlns:p14="http://schemas.microsoft.com/office/powerpoint/2010/main" val="145701154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EF717F-F160-F565-6E78-5DDD49C63E16}"/>
              </a:ext>
            </a:extLst>
          </p:cNvPr>
          <p:cNvSpPr txBox="1"/>
          <p:nvPr/>
        </p:nvSpPr>
        <p:spPr>
          <a:xfrm>
            <a:off x="719572" y="3044279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91800008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92893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3200" dirty="0"/>
              <a:t>Класс: 5в</a:t>
            </a:r>
            <a:br>
              <a:rPr lang="ru-RU" sz="3200" dirty="0"/>
            </a:br>
            <a:r>
              <a:rPr lang="ru-RU" sz="3200" dirty="0"/>
              <a:t>Тема: День Народного единства</a:t>
            </a:r>
            <a:br>
              <a:rPr lang="ru-RU" sz="3200" dirty="0"/>
            </a:br>
            <a:r>
              <a:rPr lang="ru-RU" sz="3200" dirty="0"/>
              <a:t>Название: «Мы – россияне!»</a:t>
            </a:r>
            <a:br>
              <a:rPr lang="ru-RU" sz="3200" dirty="0"/>
            </a:br>
            <a:r>
              <a:rPr lang="ru-RU" sz="3200" dirty="0"/>
              <a:t>Дата проведения: 08.10.23</a:t>
            </a:r>
            <a:br>
              <a:rPr lang="ru-RU" sz="3200" dirty="0"/>
            </a:br>
            <a:r>
              <a:rPr lang="ru-RU" sz="3200" dirty="0"/>
              <a:t>Ориентировочное время: 40-45 мин</a:t>
            </a:r>
            <a:br>
              <a:rPr lang="ru-RU" sz="3200" dirty="0"/>
            </a:br>
            <a:r>
              <a:rPr lang="ru-RU" sz="3200" dirty="0"/>
              <a:t>Педагогическая цель: нравственно-патриотическое воспитание детей через игровую программу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A50DB89-5A63-F4F2-DA86-52D746AFA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253840"/>
              </p:ext>
            </p:extLst>
          </p:nvPr>
        </p:nvGraphicFramePr>
        <p:xfrm>
          <a:off x="251520" y="1387602"/>
          <a:ext cx="8640960" cy="4084066"/>
        </p:xfrm>
        <a:graphic>
          <a:graphicData uri="http://schemas.openxmlformats.org/drawingml/2006/table">
            <a:tbl>
              <a:tblPr firstRow="1" firstCol="1" bandRow="1"/>
              <a:tblGrid>
                <a:gridCol w="8640960">
                  <a:extLst>
                    <a:ext uri="{9D8B030D-6E8A-4147-A177-3AD203B41FA5}">
                      <a16:colId xmlns:a16="http://schemas.microsoft.com/office/drawing/2014/main" val="551197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Понравилось ли вам сегодняшнее мероприятие? 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___________________________________________________________________________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Что показалось вам скучным? ­­­­­­­­­­­­­­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___________________________________________________________________________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Что запомнилось больше всего? 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___________________________________________________________________________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Узнали ли вы сегодня что-то новое? Что это было? ___________________________________________________________________________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Что бы вы хотели сказать организаторам мероприятия? ___________________________________________________________________________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586272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03C023E-C242-C75C-B56E-D2DBC303E69D}"/>
              </a:ext>
            </a:extLst>
          </p:cNvPr>
          <p:cNvSpPr txBox="1"/>
          <p:nvPr/>
        </p:nvSpPr>
        <p:spPr>
          <a:xfrm>
            <a:off x="251520" y="620688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Рефлексивная анкета</a:t>
            </a:r>
          </a:p>
        </p:txBody>
      </p:sp>
    </p:spTree>
    <p:extLst>
      <p:ext uri="{BB962C8B-B14F-4D97-AF65-F5344CB8AC3E}">
        <p14:creationId xmlns:p14="http://schemas.microsoft.com/office/powerpoint/2010/main" val="328903727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12976"/>
            <a:ext cx="8229600" cy="1363014"/>
          </a:xfrm>
        </p:spPr>
        <p:txBody>
          <a:bodyPr>
            <a:noAutofit/>
          </a:bodyPr>
          <a:lstStyle/>
          <a:p>
            <a:pPr algn="l"/>
            <a:r>
              <a:rPr lang="ru-RU" sz="2400" dirty="0"/>
              <a:t>Кл. руководитель: Около 200 народов живет в нашей стране. Примерно 100 из них (95 % жителей), являются коренными, т. е. живут здесь постоянно (русские, татары, башкиры и др.). Примерно 20 народов – это представители соседних государств (украинцы, казахи, белорусы, армяне, поляки, китайцы, корейцы и т. д.). Все мы с гордостью говорим: «Наша Родина – Россия», «Я-россиянин!». Давайте сегодня узнаем, как много нам известно о народах нашей Родины.</a:t>
            </a:r>
            <a:br>
              <a:rPr lang="ru-RU" sz="2400" dirty="0"/>
            </a:br>
            <a:r>
              <a:rPr lang="ru-RU" sz="2400" dirty="0"/>
              <a:t>В ходе игры мы выполним несколько заданий и получим баллы и узнаем свой уровень знаний народов России. Не расстраивайтесь, если баллов будет не так много, как вы бы хотели. В игре нет победителей и проигравших, все мы сегодня в одной большой команде.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74537-908F-6D98-B9C6-63AD522A5BAC}"/>
              </a:ext>
            </a:extLst>
          </p:cNvPr>
          <p:cNvSpPr txBox="1"/>
          <p:nvPr/>
        </p:nvSpPr>
        <p:spPr>
          <a:xfrm>
            <a:off x="251520" y="620688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Вступительная речь</a:t>
            </a:r>
          </a:p>
        </p:txBody>
      </p:sp>
    </p:spTree>
    <p:extLst>
      <p:ext uri="{BB962C8B-B14F-4D97-AF65-F5344CB8AC3E}">
        <p14:creationId xmlns:p14="http://schemas.microsoft.com/office/powerpoint/2010/main" val="84452330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B86340D6-8B71-844F-FAD2-18D754C27E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5976018"/>
              </p:ext>
            </p:extLst>
          </p:nvPr>
        </p:nvGraphicFramePr>
        <p:xfrm>
          <a:off x="611560" y="548680"/>
          <a:ext cx="8064896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257887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0F7307-C4EB-0884-B3E1-508B476E4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612" y="342900"/>
            <a:ext cx="5438775" cy="617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2F1153-E16C-3188-A3C8-E8C7912530C3}"/>
              </a:ext>
            </a:extLst>
          </p:cNvPr>
          <p:cNvSpPr txBox="1"/>
          <p:nvPr/>
        </p:nvSpPr>
        <p:spPr>
          <a:xfrm>
            <a:off x="251520" y="620688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Задание 1</a:t>
            </a:r>
          </a:p>
        </p:txBody>
      </p:sp>
    </p:spTree>
    <p:extLst>
      <p:ext uri="{BB962C8B-B14F-4D97-AF65-F5344CB8AC3E}">
        <p14:creationId xmlns:p14="http://schemas.microsoft.com/office/powerpoint/2010/main" val="56465705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F092BE-880B-298F-E844-E4C529766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3972684" cy="29101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A9396E-32F0-5B19-B8C3-14C2A37DE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456" y="116632"/>
            <a:ext cx="3983632" cy="29101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18E234-27F8-4D77-13BA-6B47CD49C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34" y="3648456"/>
            <a:ext cx="3897064" cy="28852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D4CD36-6650-34ED-BE3D-3198B0112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5" y="3648745"/>
            <a:ext cx="3897064" cy="28697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4C2A22-7648-D7AC-26F2-174F08FB3A54}"/>
              </a:ext>
            </a:extLst>
          </p:cNvPr>
          <p:cNvSpPr txBox="1"/>
          <p:nvPr/>
        </p:nvSpPr>
        <p:spPr>
          <a:xfrm>
            <a:off x="107504" y="3106628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Задание 2</a:t>
            </a:r>
          </a:p>
        </p:txBody>
      </p:sp>
    </p:spTree>
    <p:extLst>
      <p:ext uri="{BB962C8B-B14F-4D97-AF65-F5344CB8AC3E}">
        <p14:creationId xmlns:p14="http://schemas.microsoft.com/office/powerpoint/2010/main" val="116463270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F092BE-880B-298F-E844-E4C529766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169" y="116632"/>
            <a:ext cx="3907385" cy="29101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A9396E-32F0-5B19-B8C3-14C2A37DE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090" y="116632"/>
            <a:ext cx="3860364" cy="29101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18E234-27F8-4D77-13BA-6B47CD49C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54" y="3648456"/>
            <a:ext cx="3886824" cy="28852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D4CD36-6650-34ED-BE3D-3198B01125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6219" y="3648745"/>
            <a:ext cx="3820676" cy="28697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14B5A2-3EE0-7287-FD6C-6F6AA8A40C42}"/>
              </a:ext>
            </a:extLst>
          </p:cNvPr>
          <p:cNvSpPr txBox="1"/>
          <p:nvPr/>
        </p:nvSpPr>
        <p:spPr>
          <a:xfrm>
            <a:off x="107504" y="3106628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Задание 2</a:t>
            </a:r>
          </a:p>
        </p:txBody>
      </p:sp>
    </p:spTree>
    <p:extLst>
      <p:ext uri="{BB962C8B-B14F-4D97-AF65-F5344CB8AC3E}">
        <p14:creationId xmlns:p14="http://schemas.microsoft.com/office/powerpoint/2010/main" val="413087960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0F7307-C4EB-0884-B3E1-508B476E4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5123" y="342900"/>
            <a:ext cx="5413752" cy="6172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035C86-59DD-CC09-BFD4-4BF2F18C232E}"/>
              </a:ext>
            </a:extLst>
          </p:cNvPr>
          <p:cNvSpPr txBox="1"/>
          <p:nvPr/>
        </p:nvSpPr>
        <p:spPr>
          <a:xfrm>
            <a:off x="251520" y="620688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Задание 3</a:t>
            </a:r>
          </a:p>
        </p:txBody>
      </p:sp>
    </p:spTree>
    <p:extLst>
      <p:ext uri="{BB962C8B-B14F-4D97-AF65-F5344CB8AC3E}">
        <p14:creationId xmlns:p14="http://schemas.microsoft.com/office/powerpoint/2010/main" val="127257180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294</Words>
  <Application>Microsoft Office PowerPoint</Application>
  <PresentationFormat>Экран (4:3)</PresentationFormat>
  <Paragraphs>29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Использование географических материалов в классном руководстве  На примере мероприятия к Дню народного единства</vt:lpstr>
      <vt:lpstr>Класс: 5в Тема: День Народного единства Название: «Мы – россияне!» Дата проведения: 08.10.23 Ориентировочное время: 40-45 мин Педагогическая цель: нравственно-патриотическое воспитание детей через игровую программу</vt:lpstr>
      <vt:lpstr>Презентация PowerPoint</vt:lpstr>
      <vt:lpstr>Кл. руководитель: Около 200 народов живет в нашей стране. Примерно 100 из них (95 % жителей), являются коренными, т. е. живут здесь постоянно (русские, татары, башкиры и др.). Примерно 20 народов – это представители соседних государств (украинцы, казахи, белорусы, армяне, поляки, китайцы, корейцы и т. д.). Все мы с гордостью говорим: «Наша Родина – Россия», «Я-россиянин!». Давайте сегодня узнаем, как много нам известно о народах нашей Родины. В ходе игры мы выполним несколько заданий и получим баллы и узнаем свой уровень знаний народов России. Не расстраивайтесь, если баллов будет не так много, как вы бы хотели. В игре нет победителей и проигравших, все мы сегодня в одной большой команде.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– россияне!</dc:title>
  <dc:creator>User</dc:creator>
  <cp:lastModifiedBy>silivanova.anastasija@gmail.com</cp:lastModifiedBy>
  <cp:revision>25</cp:revision>
  <dcterms:created xsi:type="dcterms:W3CDTF">2023-10-31T07:09:30Z</dcterms:created>
  <dcterms:modified xsi:type="dcterms:W3CDTF">2023-11-30T10:55:50Z</dcterms:modified>
</cp:coreProperties>
</file>