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4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82" r:id="rId3"/>
    <p:sldId id="273" r:id="rId4"/>
    <p:sldId id="275" r:id="rId5"/>
    <p:sldId id="284" r:id="rId6"/>
    <p:sldId id="287" r:id="rId7"/>
    <p:sldId id="286" r:id="rId8"/>
  </p:sldIdLst>
  <p:sldSz cx="9144000" cy="5143500" type="screen16x9"/>
  <p:notesSz cx="6858000" cy="9947275"/>
  <p:defaultTextStyle>
    <a:defPPr>
      <a:defRPr lang="ru-RU"/>
    </a:defPPr>
    <a:lvl1pPr marL="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7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4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8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51B57"/>
    <a:srgbClr val="FFD9D9"/>
    <a:srgbClr val="CC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620DB-D206-47B4-BD85-E92F02E21BDB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57867-8F49-4DE7-A4E3-B2D366F0B4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698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11.4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218 21 24575,'0'10'0,"0"-1"0,0 1 0,-1-1 0,0 1 0,-1-1 0,0 0 0,-4 11 0,3-23 0,1-13 0,-1-18 0,3 5 0,0 47 0,-1 15 0,0-24 0,0 0 0,1 1 0,0-1 0,0 1 0,1-1 0,0 0 0,1 1 0,0-1 0,1 0 0,3 9 0,-6-18 0,0 1 0,0-1 0,0 0 0,0 1 0,1-1 0,-1 0 0,0 0 0,0 1 0,0-1 0,1 0 0,-1 0 0,0 1 0,0-1 0,1 0 0,-1 0 0,0 0 0,0 0 0,1 1 0,-1-1 0,0 0 0,1 0 0,-1 0 0,0 0 0,1 0 0,-1 0 0,0 0 0,1 0 0,-1 0 0,0 0 0,1 0 0,-1 0 0,0 0 0,1 0 0,-1 0 0,0 0 0,1 0 0,9-12 0,7-28 0,-13 31 0,-4 7 0,1 1 0,-1-1 0,1 1 0,-1-1 0,1 1 0,0-1 0,-1 1 0,1-1 0,0 1 0,0 0 0,0-1 0,0 1 0,0 0 0,0 0 0,1 0 0,-1 0 0,0 0 0,1 0 0,-1 0 0,0 0 0,1 0 0,-1 1 0,1-1 0,-1 1 0,1-1 0,0 1 0,-1-1 0,4 1 0,-3 1 0,0 0 0,0 1 0,0-1 0,0 1 0,0-1 0,0 1 0,0 0 0,-1 0 0,1 0 0,-1 0 0,1 0 0,-1 0 0,0 0 0,0 0 0,0 1 0,0-1 0,0 0 0,0 1 0,0 3 0,9 45 0,-10-42 0,2 0 0,-1 0 0,1-1 0,0 1 0,1-1 0,5 14 0,-7-22 0,-1 0 0,0 0 0,0 1 0,0-1 0,0 0 0,0 0 0,0 0 0,0 1 0,0-1 0,0 0 0,0 0 0,1 0 0,-1 0 0,0 1 0,0-1 0,0 0 0,0 0 0,0 0 0,1 0 0,-1 0 0,0 1 0,0-1 0,0 0 0,1 0 0,-1 0 0,0 0 0,0 0 0,0 0 0,1 0 0,-1 0 0,0 0 0,0 0 0,1 0 0,-1 0 0,0 0 0,0 0 0,0 0 0,1 0 0,-1 0 0,0 0 0,0 0 0,0 0 0,1 0 0,-1 0 0,0 0 0,0-1 0,0 1 0,1 0 0,-1 0 0,0 0 0,0 0 0,0 0 0,0-1 0,0 1 0,1 0 0,6-19 0,0-22 0,-6 36 0,2-49 0,-3 48 0,-5 35 0,4-23 0,-1 0 0,1 0 0,-1 0 0,0 0 0,0-1 0,-1 1 0,0-1 0,-5 9 0,8-13 0,-1 0 0,0 0 0,0-1 0,0 1 0,1 0 0,-1 0 0,0 0 0,0 0 0,0-1 0,0 1 0,0 0 0,0-1 0,-1 1 0,1-1 0,0 0 0,0 1 0,0-1 0,0 0 0,-1 1 0,1-1 0,0 0 0,0 0 0,-1 0 0,1 0 0,0 0 0,0-1 0,0 1 0,-1 0 0,1 0 0,0-1 0,0 1 0,0-1 0,0 1 0,0-1 0,0 1 0,-1-1 0,1 0 0,1 0 0,-1 1 0,0-1 0,0 0 0,0 0 0,0 0 0,1 0 0,-1 0 0,0 0 0,1 0 0,-1 0 0,0-2 0,-4-3 0,-28-44 0,32 49 0,0 0 0,0-1 0,1 1 0,-1-1 0,0 1 0,1-1 0,-1 1 0,1-1 0,0 0 0,-1 1 0,1-1 0,0 1 0,0-1 0,0 0 0,0 1 0,0-1 0,0 0 0,1 1 0,-1-1 0,0 1 0,1-1 0,0 1 0,-1-1 0,1 1 0,0-1 0,-1 1 0,1-1 0,0 1 0,0 0 0,3-3 0,4-1 0,1-1 0,0 2 0,0-1 0,1 1 0,-1 0 0,1 1 0,19-4 0,81-8 0,-61 9 0,75-9 0,146-23 0,-255 32 0,-40 3 0,-47 3 0,72 0 0,-575 2 0,559-1 0,0 2 0,0 0 0,0 1 0,1 0 0,-1 1 0,1 1 0,-18 9 0,33-15 0,0 0 0,-1 0 0,1 0 0,0 0 0,0 0 0,0 0 0,-1 0 0,1 0 0,0 0 0,0 0 0,0 0 0,-1 0 0,1 0 0,0 0 0,0 0 0,0 0 0,0 0 0,-1 1 0,1-1 0,0 0 0,0 0 0,0 0 0,0 0 0,0 0 0,-1 0 0,1 1 0,0-1 0,0 0 0,0 0 0,0 0 0,0 0 0,0 1 0,0-1 0,0 0 0,-1 0 0,1 0 0,0 1 0,0-1 0,0 0 0,0 0 0,0 0 0,0 0 0,0 1 0,0-1 0,0 0 0,0 0 0,0 0 0,1 1 0,-1-1 0,0 0 0,0 0 0,0 0 0,0 0 0,0 1 0,0-1 0,0 0 0,16 5 0,27-2 0,112-2 0,51 3 0,-179 1 0,-39 0 0,-48 5 0,53-9 0,-85 10 0,27-5 0,1 3 0,-101 28 0,158-33 0,1-1 0,1 1 0,-1 0 0,0 0 0,1 0 0,0 1 0,0 0 0,1 0 0,-1 1 0,1-1 0,0 1 0,0 0 0,1 0 0,0 0 0,0 0 0,-4 12 0,7-17 0,0 1 0,0 0 0,0-1 0,0 1 0,0 0 0,0-1 0,0 1 0,0 0 0,1-1 0,-1 1 0,0-1 0,1 1 0,0 0 0,-1-1 0,1 1 0,0-1 0,0 1 0,0-1 0,0 0 0,0 1 0,0-1 0,0 0 0,0 0 0,1 0 0,-1 0 0,0 0 0,1 0 0,-1 0 0,1 0 0,-1 0 0,1-1 0,-1 1 0,1-1 0,-1 1 0,1-1 0,1 1 0,9 2 0,1 0 0,-1 0 0,18 1 0,-29-4 0,117 7 0,128-9 0,-74-1 0,372 32 0,-422-20 0,-116-10 0,-20-3 0,-29-5 0,-157-16 0,-397 5 0,581 21 0,39-1 0,475-2 120,4-34-1605,-442 27-5341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16.6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768 61 24575,'-767'0'0,"978"1"0,841-19 0,-941 8 0,37-2 0,-108 13 0,-15 0 0,0-1 0,29-4 0,-46 0 0,-23 1 0,-34-1 0,-623-2 0,479 7 0,175-1 0,13-1 0,0 1 0,0 0 0,0-1 0,1 2 0,-1-1 0,0 0 0,0 1 0,0 0 0,1 0 0,-1 1 0,1-1 0,-1 1 0,-5 3 0,9-5 0,1 1 0,0-1 0,-1 0 0,1 0 0,0 1 0,-1-1 0,1 0 0,0 1 0,0-1 0,-1 0 0,1 1 0,0-1 0,0 0 0,0 1 0,0-1 0,0 1 0,-1-1 0,1 0 0,0 1 0,0-1 0,0 1 0,0-1 0,0 0 0,0 1 0,0-1 0,0 1 0,0-1 0,0 0 0,1 1 0,-1-1 0,0 1 0,0-1 0,0 0 0,0 1 0,1-1 0,-1 1 0,17 12 0,28 4 0,-44-17 0,117 29 0,2-5 0,137 9 0,-153-21 0,-52-5 0,66 8 0,1-5 0,123-4 0,-45-27 0,-190 21 0,30-3 0,0-1 0,52-11 0,-89 15 0,0 0 0,0 0 0,-1 0 0,1-1 0,0 1 0,0 0 0,0 0 0,0 0 0,0 0 0,0 0 0,0 0 0,0 0 0,0 0 0,0 0 0,0 0 0,0 0 0,0-1 0,-1 1 0,1 0 0,0 0 0,0 0 0,0 0 0,0 0 0,0 0 0,0 0 0,0 0 0,0-1 0,0 1 0,0 0 0,0 0 0,0 0 0,0 0 0,0 0 0,1 0 0,-1 0 0,0 0 0,0-1 0,0 1 0,0 0 0,0 0 0,0 0 0,0 0 0,0 0 0,0 0 0,0 0 0,0 0 0,-22-4 0,-35 0 0,-318 3 0,-125-6 0,462 4 0,-46-9 0,68 8 0,14 1 0,33-2 0,531-5 0,-359 12 0,-90-2 0,302-6 0,-385 2 0,-42 2 0,-54-1 0,-545 1 0,145 2 0,1433-43 0,-955 42 0,11-1 0,-1-1 0,35-10 0,-57 13 0,-1 0 0,1 0 0,0 0 0,0 0 0,0 0 0,0 0 0,-1 0 0,1-1 0,0 1 0,0 0 0,0 0 0,0 0 0,-1 0 0,1 0 0,0 0 0,0-1 0,0 1 0,0 0 0,0 0 0,0 0 0,0 0 0,-1 0 0,1-1 0,0 1 0,0 0 0,0 0 0,0 0 0,0-1 0,0 1 0,0 0 0,0 0 0,0 0 0,0 0 0,0-1 0,0 1 0,0 0 0,0 0 0,0 0 0,0-1 0,0 1 0,1 0 0,-1 0 0,0 0 0,0 0 0,0-1 0,0 1 0,0 0 0,0 0 0,0 0 0,0 0 0,1-1 0,-27-3 0,-564-2 0,351 9 0,-52-2 0,769-2 0,359 2 0,-736 2 0,-76 0 0,-25-3 0,0 0 0,0 0 0,0 0 0,0 0 0,0 0 0,-1 0 0,1 0 0,0 0 0,0 0 0,0 0 0,0 0 0,0 0 0,0 0 0,0 0 0,0 0 0,0 0 0,0 0 0,-1 0 0,1 0 0,0 0 0,0 1 0,0-1 0,0 0 0,0 0 0,0 0 0,0 0 0,0 0 0,0 0 0,0 0 0,0 0 0,0 0 0,0 0 0,0 1 0,0-1 0,0 0 0,0 0 0,0 0 0,0 0 0,0 0 0,0 0 0,0 0 0,0 0 0,0 0 0,0 0 0,0 1 0,0-1 0,0 0 0,0 0 0,-44 6 0,-358 30 0,-153 19 0,476-42 0,69-8 0,21-1 0,60 3 0,0-3 0,80-5 0,-39-1 0,31 1 0,181 4 0,-253 4 0,-54 1 0,-15 0 0,-25 9 0,-34 9-420,-1-2-1,-82 21 0,137-44 318,-53 15-6723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21.7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39 24575,'2'2'0,"0"1"0,0-1 0,0 1 0,1-1 0,-1 0 0,1 0 0,-1 0 0,1 0 0,0 0 0,-1-1 0,1 1 0,0-1 0,0 0 0,0 0 0,4 1 0,53 12 0,-50-13 0,243 29 0,192-26 0,-233-7 0,-172 3 0,20 1 0,1-2 0,-1-3 0,86-17 0,-92 12 0,1 3 0,1 2 0,109 7 0,-42 0 0,-80-5 0,-1-2 0,1-2 0,52-13 0,-36 8 0,91-3 0,-113 11 0,40-5 42,42-2-1449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1T11:38:28.2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40 24575,'197'9'0,"10"1"0,1118-12 0,-683 3 0,-611-2 0,46-9 0,-15 2 0,39-10 65,-74 11-422,1 2-1,0 1 1,29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03C75-7F97-4A51-9947-CBA385A660A4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1DBA8-EA04-49DE-B91A-8DC4F3DC0F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518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6"/>
            <a:ext cx="6858000" cy="179069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77921" indent="0" algn="ctr">
              <a:buNone/>
              <a:defRPr sz="1600"/>
            </a:lvl2pPr>
            <a:lvl3pPr marL="755840" indent="0" algn="ctr">
              <a:buNone/>
              <a:defRPr sz="1500"/>
            </a:lvl3pPr>
            <a:lvl4pPr marL="1133760" indent="0" algn="ctr">
              <a:buNone/>
              <a:defRPr sz="1400"/>
            </a:lvl4pPr>
            <a:lvl5pPr marL="1511680" indent="0" algn="ctr">
              <a:buNone/>
              <a:defRPr sz="1400"/>
            </a:lvl5pPr>
            <a:lvl6pPr marL="1889599" indent="0" algn="ctr">
              <a:buNone/>
              <a:defRPr sz="1400"/>
            </a:lvl6pPr>
            <a:lvl7pPr marL="2267519" indent="0" algn="ctr">
              <a:buNone/>
              <a:defRPr sz="1400"/>
            </a:lvl7pPr>
            <a:lvl8pPr marL="2645439" indent="0" algn="ctr">
              <a:buNone/>
              <a:defRPr sz="1400"/>
            </a:lvl8pPr>
            <a:lvl9pPr marL="3023358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64B5E-D4DE-4655-8744-E01AACCFBF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40661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C4C39-81EA-49C2-9CF4-3F6A2E58A5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6516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779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55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337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11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8895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267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645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023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680B6-63E8-4860-87F8-BACAB9CE1E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8865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45E53-3FAE-4570-B5A0-044686D55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35251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5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921" indent="0">
              <a:buNone/>
              <a:defRPr sz="1600" b="1"/>
            </a:lvl2pPr>
            <a:lvl3pPr marL="755840" indent="0">
              <a:buNone/>
              <a:defRPr sz="1500" b="1"/>
            </a:lvl3pPr>
            <a:lvl4pPr marL="1133760" indent="0">
              <a:buNone/>
              <a:defRPr sz="1400" b="1"/>
            </a:lvl4pPr>
            <a:lvl5pPr marL="1511680" indent="0">
              <a:buNone/>
              <a:defRPr sz="1400" b="1"/>
            </a:lvl5pPr>
            <a:lvl6pPr marL="1889599" indent="0">
              <a:buNone/>
              <a:defRPr sz="1400" b="1"/>
            </a:lvl6pPr>
            <a:lvl7pPr marL="2267519" indent="0">
              <a:buNone/>
              <a:defRPr sz="1400" b="1"/>
            </a:lvl7pPr>
            <a:lvl8pPr marL="2645439" indent="0">
              <a:buNone/>
              <a:defRPr sz="1400" b="1"/>
            </a:lvl8pPr>
            <a:lvl9pPr marL="302335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3" y="1260875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77921" indent="0">
              <a:buNone/>
              <a:defRPr sz="1600" b="1"/>
            </a:lvl2pPr>
            <a:lvl3pPr marL="755840" indent="0">
              <a:buNone/>
              <a:defRPr sz="1500" b="1"/>
            </a:lvl3pPr>
            <a:lvl4pPr marL="1133760" indent="0">
              <a:buNone/>
              <a:defRPr sz="1400" b="1"/>
            </a:lvl4pPr>
            <a:lvl5pPr marL="1511680" indent="0">
              <a:buNone/>
              <a:defRPr sz="1400" b="1"/>
            </a:lvl5pPr>
            <a:lvl6pPr marL="1889599" indent="0">
              <a:buNone/>
              <a:defRPr sz="1400" b="1"/>
            </a:lvl6pPr>
            <a:lvl7pPr marL="2267519" indent="0">
              <a:buNone/>
              <a:defRPr sz="1400" b="1"/>
            </a:lvl7pPr>
            <a:lvl8pPr marL="2645439" indent="0">
              <a:buNone/>
              <a:defRPr sz="1400" b="1"/>
            </a:lvl8pPr>
            <a:lvl9pPr marL="302335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CE399-E760-4FB7-865A-AFB7DE6AEF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19591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EE23D-D438-4BFD-84F1-83D3CCA2D9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53297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08C60-AB22-4D15-B186-D36751CFD4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5031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77921" indent="0">
              <a:buNone/>
              <a:defRPr sz="1200"/>
            </a:lvl2pPr>
            <a:lvl3pPr marL="755840" indent="0">
              <a:buNone/>
              <a:defRPr sz="1000"/>
            </a:lvl3pPr>
            <a:lvl4pPr marL="1133760" indent="0">
              <a:buNone/>
              <a:defRPr sz="800"/>
            </a:lvl4pPr>
            <a:lvl5pPr marL="1511680" indent="0">
              <a:buNone/>
              <a:defRPr sz="800"/>
            </a:lvl5pPr>
            <a:lvl6pPr marL="1889599" indent="0">
              <a:buNone/>
              <a:defRPr sz="800"/>
            </a:lvl6pPr>
            <a:lvl7pPr marL="2267519" indent="0">
              <a:buNone/>
              <a:defRPr sz="800"/>
            </a:lvl7pPr>
            <a:lvl8pPr marL="2645439" indent="0">
              <a:buNone/>
              <a:defRPr sz="800"/>
            </a:lvl8pPr>
            <a:lvl9pPr marL="302335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C1BD0-8486-4FAB-A3D4-EAB1DF284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2944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377921" indent="0">
              <a:buNone/>
              <a:defRPr sz="2400"/>
            </a:lvl2pPr>
            <a:lvl3pPr marL="755840" indent="0">
              <a:buNone/>
              <a:defRPr sz="2000"/>
            </a:lvl3pPr>
            <a:lvl4pPr marL="1133760" indent="0">
              <a:buNone/>
              <a:defRPr sz="1600"/>
            </a:lvl4pPr>
            <a:lvl5pPr marL="1511680" indent="0">
              <a:buNone/>
              <a:defRPr sz="1600"/>
            </a:lvl5pPr>
            <a:lvl6pPr marL="1889599" indent="0">
              <a:buNone/>
              <a:defRPr sz="1600"/>
            </a:lvl6pPr>
            <a:lvl7pPr marL="2267519" indent="0">
              <a:buNone/>
              <a:defRPr sz="1600"/>
            </a:lvl7pPr>
            <a:lvl8pPr marL="2645439" indent="0">
              <a:buNone/>
              <a:defRPr sz="1600"/>
            </a:lvl8pPr>
            <a:lvl9pPr marL="3023358" indent="0">
              <a:buNone/>
              <a:defRPr sz="1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77921" indent="0">
              <a:buNone/>
              <a:defRPr sz="1200"/>
            </a:lvl2pPr>
            <a:lvl3pPr marL="755840" indent="0">
              <a:buNone/>
              <a:defRPr sz="1000"/>
            </a:lvl3pPr>
            <a:lvl4pPr marL="1133760" indent="0">
              <a:buNone/>
              <a:defRPr sz="800"/>
            </a:lvl4pPr>
            <a:lvl5pPr marL="1511680" indent="0">
              <a:buNone/>
              <a:defRPr sz="800"/>
            </a:lvl5pPr>
            <a:lvl6pPr marL="1889599" indent="0">
              <a:buNone/>
              <a:defRPr sz="800"/>
            </a:lvl6pPr>
            <a:lvl7pPr marL="2267519" indent="0">
              <a:buNone/>
              <a:defRPr sz="800"/>
            </a:lvl7pPr>
            <a:lvl8pPr marL="2645439" indent="0">
              <a:buNone/>
              <a:defRPr sz="800"/>
            </a:lvl8pPr>
            <a:lvl9pPr marL="302335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92546-0B45-4F22-8AD7-823B8214FA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48173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E7DFD-60FC-4E1E-AA19-5361378942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0590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8" y="273846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3846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C06BC-27BF-470E-A289-588E8D0110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9982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2" indent="0">
              <a:buNone/>
              <a:defRPr sz="1600" b="1"/>
            </a:lvl4pPr>
            <a:lvl5pPr marL="1828350" indent="0">
              <a:buNone/>
              <a:defRPr sz="1600" b="1"/>
            </a:lvl5pPr>
            <a:lvl6pPr marL="2285437" indent="0">
              <a:buNone/>
              <a:defRPr sz="1600" b="1"/>
            </a:lvl6pPr>
            <a:lvl7pPr marL="2742524" indent="0">
              <a:buNone/>
              <a:defRPr sz="1600" b="1"/>
            </a:lvl7pPr>
            <a:lvl8pPr marL="3199612" indent="0">
              <a:buNone/>
              <a:defRPr sz="1600" b="1"/>
            </a:lvl8pPr>
            <a:lvl9pPr marL="365669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5" indent="0">
              <a:buNone/>
              <a:defRPr sz="1000"/>
            </a:lvl3pPr>
            <a:lvl4pPr marL="1371262" indent="0">
              <a:buNone/>
              <a:defRPr sz="900"/>
            </a:lvl4pPr>
            <a:lvl5pPr marL="1828350" indent="0">
              <a:buNone/>
              <a:defRPr sz="900"/>
            </a:lvl5pPr>
            <a:lvl6pPr marL="2285437" indent="0">
              <a:buNone/>
              <a:defRPr sz="900"/>
            </a:lvl6pPr>
            <a:lvl7pPr marL="2742524" indent="0">
              <a:buNone/>
              <a:defRPr sz="900"/>
            </a:lvl7pPr>
            <a:lvl8pPr marL="3199612" indent="0">
              <a:buNone/>
              <a:defRPr sz="900"/>
            </a:lvl8pPr>
            <a:lvl9pPr marL="365669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6" indent="0">
              <a:buNone/>
              <a:defRPr sz="2800"/>
            </a:lvl2pPr>
            <a:lvl3pPr marL="914175" indent="0">
              <a:buNone/>
              <a:defRPr sz="2400"/>
            </a:lvl3pPr>
            <a:lvl4pPr marL="1371262" indent="0">
              <a:buNone/>
              <a:defRPr sz="2000"/>
            </a:lvl4pPr>
            <a:lvl5pPr marL="1828350" indent="0">
              <a:buNone/>
              <a:defRPr sz="2000"/>
            </a:lvl5pPr>
            <a:lvl6pPr marL="2285437" indent="0">
              <a:buNone/>
              <a:defRPr sz="2000"/>
            </a:lvl6pPr>
            <a:lvl7pPr marL="2742524" indent="0">
              <a:buNone/>
              <a:defRPr sz="2000"/>
            </a:lvl7pPr>
            <a:lvl8pPr marL="3199612" indent="0">
              <a:buNone/>
              <a:defRPr sz="2000"/>
            </a:lvl8pPr>
            <a:lvl9pPr marL="365669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6" indent="0">
              <a:buNone/>
              <a:defRPr sz="1200"/>
            </a:lvl2pPr>
            <a:lvl3pPr marL="914175" indent="0">
              <a:buNone/>
              <a:defRPr sz="1000"/>
            </a:lvl3pPr>
            <a:lvl4pPr marL="1371262" indent="0">
              <a:buNone/>
              <a:defRPr sz="900"/>
            </a:lvl4pPr>
            <a:lvl5pPr marL="1828350" indent="0">
              <a:buNone/>
              <a:defRPr sz="900"/>
            </a:lvl5pPr>
            <a:lvl6pPr marL="2285437" indent="0">
              <a:buNone/>
              <a:defRPr sz="900"/>
            </a:lvl6pPr>
            <a:lvl7pPr marL="2742524" indent="0">
              <a:buNone/>
              <a:defRPr sz="900"/>
            </a:lvl7pPr>
            <a:lvl8pPr marL="3199612" indent="0">
              <a:buNone/>
              <a:defRPr sz="900"/>
            </a:lvl8pPr>
            <a:lvl9pPr marL="365669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7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6" indent="-342816" algn="l" defTabSz="9141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4" algn="l" defTabSz="9141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5" indent="-228544" algn="l" defTabSz="91417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4" indent="-228544" algn="l" defTabSz="91417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80" indent="-228544" algn="l" defTabSz="91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8" indent="-228544" algn="l" defTabSz="91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5" indent="-228544" algn="l" defTabSz="91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42" indent="-228544" algn="l" defTabSz="91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7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4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12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9280" y="273593"/>
            <a:ext cx="7885440" cy="99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9280" y="1369395"/>
            <a:ext cx="7885440" cy="326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9280" y="4767675"/>
            <a:ext cx="2056320" cy="273590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1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320" y="4767675"/>
            <a:ext cx="3087360" cy="273590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491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8400" y="4767675"/>
            <a:ext cx="2056320" cy="273590"/>
          </a:xfrm>
          <a:prstGeom prst="rect">
            <a:avLst/>
          </a:prstGeom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449153" eaLnBrk="0" fontAlgn="base" hangingPunct="0">
              <a:spcBef>
                <a:spcPct val="0"/>
              </a:spcBef>
              <a:spcAft>
                <a:spcPct val="0"/>
              </a:spcAft>
            </a:pPr>
            <a:fld id="{1CB063B2-24D9-485B-8E16-2B401B2B15C2}" type="slidenum">
              <a:rPr lang="ru-RU" altLang="ru-RU" smtClean="0">
                <a:latin typeface="Arial" pitchFamily="34" charset="0"/>
                <a:ea typeface="Microsoft YaHei" pitchFamily="34" charset="-122"/>
              </a:rPr>
              <a:pPr defTabSz="449153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80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46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5546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75546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75546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75546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marL="457086" algn="l" defTabSz="755464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6pPr>
      <a:lvl7pPr marL="914175" algn="l" defTabSz="755464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7pPr>
      <a:lvl8pPr marL="1371262" algn="l" defTabSz="755464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8pPr>
      <a:lvl9pPr marL="1828350" algn="l" defTabSz="755464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8866" indent="-188866" algn="l" defTabSz="755464" rtl="0" eaLnBrk="0" fontAlgn="base" hangingPunct="0">
        <a:lnSpc>
          <a:spcPct val="90000"/>
        </a:lnSpc>
        <a:spcBef>
          <a:spcPts val="824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6598" indent="-188866" algn="l" defTabSz="755464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329" indent="-188866" algn="l" defTabSz="755464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063" indent="-188866" algn="l" defTabSz="755464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9794" indent="-188866" algn="l" defTabSz="755464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559" indent="-188960" algn="l" defTabSz="75584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56478" indent="-188960" algn="l" defTabSz="75584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34399" indent="-188960" algn="l" defTabSz="75584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12318" indent="-188960" algn="l" defTabSz="75584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58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921" algn="l" defTabSz="7558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5840" algn="l" defTabSz="7558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760" algn="l" defTabSz="7558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11680" algn="l" defTabSz="7558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9599" algn="l" defTabSz="7558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7519" algn="l" defTabSz="7558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5439" algn="l" defTabSz="7558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23358" algn="l" defTabSz="7558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23AEEB9-8F5B-8754-0BA2-3DD0E0717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51" y="119109"/>
            <a:ext cx="1964876" cy="5804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E81FC2F-04A7-5952-0A5A-53D15D2899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74" y="59239"/>
            <a:ext cx="2899064" cy="71347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9DFB647-B6E8-09B8-1A54-119F6A3D29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52" t="22389" r="1052" b="21850"/>
          <a:stretch/>
        </p:blipFill>
        <p:spPr>
          <a:xfrm>
            <a:off x="35496" y="2978941"/>
            <a:ext cx="8954484" cy="13930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15A765-D993-9D14-AFC3-1CB7C3227476}"/>
              </a:ext>
            </a:extLst>
          </p:cNvPr>
          <p:cNvSpPr txBox="1"/>
          <p:nvPr/>
        </p:nvSpPr>
        <p:spPr>
          <a:xfrm>
            <a:off x="1653770" y="2978941"/>
            <a:ext cx="20370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повышение профессионального мастерства педагогов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8E08148-2604-0FA1-269A-8F55DB1DEB34}"/>
              </a:ext>
            </a:extLst>
          </p:cNvPr>
          <p:cNvSpPr txBox="1"/>
          <p:nvPr/>
        </p:nvSpPr>
        <p:spPr>
          <a:xfrm>
            <a:off x="5714249" y="3133132"/>
            <a:ext cx="18808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повышение качества кадров в образовании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570" y="1327005"/>
            <a:ext cx="88824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rgbClr val="C51B57"/>
                </a:solidFill>
                <a:cs typeface="Arial" panose="020B0604020202020204" pitchFamily="34" charset="0"/>
              </a:rPr>
              <a:t>Организация работы региональных методистов </a:t>
            </a:r>
          </a:p>
          <a:p>
            <a:pPr algn="ctr"/>
            <a:r>
              <a:rPr lang="ru-RU" sz="2500" b="1" dirty="0">
                <a:solidFill>
                  <a:srgbClr val="C51B57"/>
                </a:solidFill>
                <a:cs typeface="Arial" panose="020B0604020202020204" pitchFamily="34" charset="0"/>
              </a:rPr>
              <a:t>в АИС  «Кадры в образовании. Самарская область»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08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20C5178-034C-604A-4F2E-779C9C551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7182"/>
            <a:ext cx="6642141" cy="41730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109"/>
            <a:ext cx="6851104" cy="648073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C51B57"/>
                </a:solidFill>
                <a:latin typeface="Arial Black" panose="020B0A04020102020204" pitchFamily="34" charset="0"/>
              </a:rPr>
              <a:t>ЛК регионального методиста в АИС</a:t>
            </a:r>
            <a:endParaRPr lang="ru-RU" sz="1800" dirty="0">
              <a:solidFill>
                <a:srgbClr val="C51B57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796136" y="2715766"/>
            <a:ext cx="108012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53618C9-CBDB-1E41-58BE-B71BCC23C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51" y="119109"/>
            <a:ext cx="1964876" cy="580434"/>
          </a:xfrm>
          <a:prstGeom prst="rect">
            <a:avLst/>
          </a:prstGeom>
        </p:spPr>
      </p:pic>
      <mc:AlternateContent xmlns:mc="http://schemas.openxmlformats.org/markup-compatibility/2006">
        <mc:Choice xmlns="" xmlns:p14="http://schemas.microsoft.com/office/powerpoint/2010/main" Requires="p14">
          <p:contentPart p14:bwMode="auto" r:id="rId4">
            <p14:nvContentPartPr>
              <p14:cNvPr id="4" name="Рукописный ввод 3">
                <a:extLst>
                  <a:ext uri="{FF2B5EF4-FFF2-40B4-BE49-F238E27FC236}">
                    <a16:creationId xmlns="" xmlns:a16="http://schemas.microsoft.com/office/drawing/2014/main" id="{DA2F68F1-E073-8E04-AF95-9F44C8678978}"/>
                  </a:ext>
                </a:extLst>
              </p14:cNvPr>
              <p14:cNvContentPartPr/>
              <p14:nvPr/>
            </p14:nvContentPartPr>
            <p14:xfrm>
              <a:off x="4821056" y="3533690"/>
              <a:ext cx="548280" cy="12384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DA2F68F1-E073-8E04-AF95-9F44C867897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812416" y="3525050"/>
                <a:ext cx="5659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6">
            <p14:nvContentPartPr>
              <p14:cNvPr id="5" name="Рукописный ввод 4">
                <a:extLst>
                  <a:ext uri="{FF2B5EF4-FFF2-40B4-BE49-F238E27FC236}">
                    <a16:creationId xmlns="" xmlns:a16="http://schemas.microsoft.com/office/drawing/2014/main" id="{390D26E7-15F6-349D-3CA5-813F83529E0D}"/>
                  </a:ext>
                </a:extLst>
              </p14:cNvPr>
              <p14:cNvContentPartPr/>
              <p14:nvPr/>
            </p14:nvContentPartPr>
            <p14:xfrm>
              <a:off x="5694056" y="3532970"/>
              <a:ext cx="968760" cy="10656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390D26E7-15F6-349D-3CA5-813F83529E0D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85416" y="3524330"/>
                <a:ext cx="986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8">
            <p14:nvContentPartPr>
              <p14:cNvPr id="6" name="Рукописный ввод 5">
                <a:extLst>
                  <a:ext uri="{FF2B5EF4-FFF2-40B4-BE49-F238E27FC236}">
                    <a16:creationId xmlns="" xmlns:a16="http://schemas.microsoft.com/office/drawing/2014/main" id="{1209F711-5F20-CFD5-FC2F-C9B96D801CF7}"/>
                  </a:ext>
                </a:extLst>
              </p14:cNvPr>
              <p14:cNvContentPartPr/>
              <p14:nvPr/>
            </p14:nvContentPartPr>
            <p14:xfrm>
              <a:off x="5793416" y="3507050"/>
              <a:ext cx="903600" cy="4248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1209F711-5F20-CFD5-FC2F-C9B96D801CF7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730416" y="3444050"/>
                <a:ext cx="10292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14="http://schemas.microsoft.com/office/powerpoint/2010/main" Requires="p14">
          <p:contentPart p14:bwMode="auto" r:id="rId10">
            <p14:nvContentPartPr>
              <p14:cNvPr id="11" name="Рукописный ввод 10">
                <a:extLst>
                  <a:ext uri="{FF2B5EF4-FFF2-40B4-BE49-F238E27FC236}">
                    <a16:creationId xmlns="" xmlns:a16="http://schemas.microsoft.com/office/drawing/2014/main" id="{94B47D75-A3ED-A7EA-3C8C-E1207FB60CC1}"/>
                  </a:ext>
                </a:extLst>
              </p14:cNvPr>
              <p14:cNvContentPartPr/>
              <p14:nvPr/>
            </p14:nvContentPartPr>
            <p14:xfrm>
              <a:off x="4947056" y="3534050"/>
              <a:ext cx="1002240" cy="2124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p14="http://schemas.microsoft.com/office/powerpoint/2010/main" xmlns="" xmlns:a16="http://schemas.microsoft.com/office/drawing/2014/main" id="{94B47D75-A3ED-A7EA-3C8C-E1207FB60CC1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884416" y="3471410"/>
                <a:ext cx="1127880" cy="146880"/>
              </a:xfrm>
              <a:prstGeom prst="rect">
                <a:avLst/>
              </a:prstGeom>
            </p:spPr>
          </p:pic>
        </mc:Fallback>
      </mc:AlternateContent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07813B8D-B599-5D50-0701-44B230DBDEFC}"/>
              </a:ext>
            </a:extLst>
          </p:cNvPr>
          <p:cNvCxnSpPr/>
          <p:nvPr/>
        </p:nvCxnSpPr>
        <p:spPr>
          <a:xfrm flipH="1">
            <a:off x="5833331" y="3867894"/>
            <a:ext cx="108012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32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864629"/>
            <a:ext cx="8229600" cy="648073"/>
          </a:xfrm>
          <a:prstGeom prst="rect">
            <a:avLst/>
          </a:prstGeom>
        </p:spPr>
        <p:txBody>
          <a:bodyPr vert="horz" lIns="91417" tIns="45709" rIns="91417" bIns="45709" rtlCol="0" anchor="ctr">
            <a:normAutofit fontScale="97500"/>
          </a:bodyPr>
          <a:lstStyle>
            <a:lvl1pPr algn="ctr" defTabSz="91417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6E49CED-9A6B-0C9C-DA07-C8BB1A102A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51" y="119109"/>
            <a:ext cx="1964876" cy="58043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9203AF7-50AD-0932-DDE1-57533006679A}"/>
              </a:ext>
            </a:extLst>
          </p:cNvPr>
          <p:cNvSpPr txBox="1">
            <a:spLocks/>
          </p:cNvSpPr>
          <p:nvPr/>
        </p:nvSpPr>
        <p:spPr>
          <a:xfrm>
            <a:off x="179512" y="267494"/>
            <a:ext cx="6851104" cy="648073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>
            <a:lvl1pPr algn="ctr" defTabSz="91417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rgbClr val="C51B57"/>
                </a:solidFill>
                <a:latin typeface="Arial Black" panose="020B0A04020102020204" pitchFamily="34" charset="0"/>
              </a:rPr>
              <a:t>ЛК регионального методиста в АИС</a:t>
            </a:r>
            <a:br>
              <a:rPr lang="ru-RU" sz="1800" dirty="0">
                <a:solidFill>
                  <a:srgbClr val="C51B57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C51B57"/>
                </a:solidFill>
                <a:latin typeface="Arial Black" panose="020B0A04020102020204" pitchFamily="34" charset="0"/>
              </a:rPr>
              <a:t>Закрепленные педагоги</a:t>
            </a:r>
            <a:endParaRPr lang="ru-RU" sz="1800" dirty="0">
              <a:solidFill>
                <a:srgbClr val="C51B57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4D33CF25-284A-4A14-8E0F-A48D66A60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6" y="915566"/>
            <a:ext cx="8769152" cy="402464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7293B084-F1F7-C10D-9FE1-A88F23B49CC8}"/>
              </a:ext>
            </a:extLst>
          </p:cNvPr>
          <p:cNvSpPr/>
          <p:nvPr/>
        </p:nvSpPr>
        <p:spPr>
          <a:xfrm>
            <a:off x="7635140" y="2215531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B36B15E-4C45-5315-CE71-DA0F9B82EF2D}"/>
              </a:ext>
            </a:extLst>
          </p:cNvPr>
          <p:cNvSpPr/>
          <p:nvPr/>
        </p:nvSpPr>
        <p:spPr>
          <a:xfrm>
            <a:off x="7650437" y="3003798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76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0456AEC-3EB4-4CD4-3BE5-121806D48B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7" t="39281" r="16526"/>
          <a:stretch/>
        </p:blipFill>
        <p:spPr>
          <a:xfrm>
            <a:off x="323528" y="4083119"/>
            <a:ext cx="8640960" cy="1044710"/>
          </a:xfrm>
          <a:prstGeom prst="rect">
            <a:avLst/>
          </a:prstGeom>
        </p:spPr>
      </p:pic>
      <p:pic>
        <p:nvPicPr>
          <p:cNvPr id="11" name="Объект 10">
            <a:extLst>
              <a:ext uri="{FF2B5EF4-FFF2-40B4-BE49-F238E27FC236}">
                <a16:creationId xmlns="" xmlns:a16="http://schemas.microsoft.com/office/drawing/2014/main" id="{F6C2506D-89F7-1FFC-4562-32E6828A9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11" t="13015" r="4983" b="19735"/>
          <a:stretch/>
        </p:blipFill>
        <p:spPr>
          <a:xfrm>
            <a:off x="337176" y="860723"/>
            <a:ext cx="8640960" cy="3222396"/>
          </a:xfr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EFEBDC8-53AC-45BB-0893-A72B3D867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51" y="119109"/>
            <a:ext cx="1964876" cy="580434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76D3D0CA-FC5D-0E48-A760-AC12C6F9C84B}"/>
              </a:ext>
            </a:extLst>
          </p:cNvPr>
          <p:cNvSpPr txBox="1">
            <a:spLocks/>
          </p:cNvSpPr>
          <p:nvPr/>
        </p:nvSpPr>
        <p:spPr>
          <a:xfrm>
            <a:off x="179512" y="267494"/>
            <a:ext cx="6851104" cy="648073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>
            <a:lvl1pPr algn="ctr" defTabSz="91417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rgbClr val="C51B57"/>
                </a:solidFill>
                <a:latin typeface="Arial Black" panose="020B0A04020102020204" pitchFamily="34" charset="0"/>
              </a:rPr>
              <a:t>ЛК регионального методиста в АИС</a:t>
            </a:r>
            <a:br>
              <a:rPr lang="ru-RU" sz="1800" dirty="0">
                <a:solidFill>
                  <a:srgbClr val="C51B57"/>
                </a:solidFill>
                <a:latin typeface="Arial Black" panose="020B0A04020102020204" pitchFamily="34" charset="0"/>
              </a:rPr>
            </a:br>
            <a:r>
              <a:rPr lang="ru-RU" sz="1800" dirty="0">
                <a:solidFill>
                  <a:srgbClr val="C51B57"/>
                </a:solidFill>
                <a:latin typeface="Arial Black" panose="020B0A04020102020204" pitchFamily="34" charset="0"/>
              </a:rPr>
              <a:t>Цифровая карта анализа урока</a:t>
            </a:r>
            <a:endParaRPr lang="ru-RU" sz="1800" dirty="0">
              <a:solidFill>
                <a:srgbClr val="C51B57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1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/>
          <a:srcRect l="19185" t="18884" r="19147" b="8029"/>
          <a:stretch/>
        </p:blipFill>
        <p:spPr>
          <a:xfrm>
            <a:off x="159044" y="289409"/>
            <a:ext cx="8960295" cy="4480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180792" y="3501593"/>
            <a:ext cx="8832653" cy="10523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27787" tIns="63894" rIns="127787" bIns="63894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3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Эксперту предстоит соотнести результаты своего наблюдения </a:t>
            </a:r>
            <a:endParaRPr lang="ru-RU" sz="2000" b="1" dirty="0" smtClean="0">
              <a:solidFill>
                <a:srgbClr val="0032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3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b="1" dirty="0">
                <a:solidFill>
                  <a:srgbClr val="003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структурным компонентом урока, критериальной характеристикой и сделать отметку в нужной </a:t>
            </a:r>
            <a:r>
              <a:rPr lang="ru-RU" sz="2000" b="1" dirty="0" smtClean="0">
                <a:solidFill>
                  <a:srgbClr val="003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графе, указав соответствие</a:t>
            </a:r>
            <a:r>
              <a:rPr lang="en-US" sz="2000" b="1" dirty="0" smtClean="0">
                <a:solidFill>
                  <a:srgbClr val="003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solidFill>
                  <a:srgbClr val="003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несоответствие.  </a:t>
            </a:r>
            <a:endParaRPr lang="ru-RU" sz="2000" b="1" dirty="0">
              <a:solidFill>
                <a:srgbClr val="0032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0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2F9AB50-2B2B-E34B-2A30-EBCA6FFAA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8" y="828426"/>
            <a:ext cx="8833984" cy="4134777"/>
          </a:xfr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7AA7D2-4D49-BEE1-85C0-1EBC2788C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451" y="119109"/>
            <a:ext cx="1964876" cy="580434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237F2692-478A-344C-8958-E6D39E0BB3EB}"/>
              </a:ext>
            </a:extLst>
          </p:cNvPr>
          <p:cNvSpPr txBox="1">
            <a:spLocks/>
          </p:cNvSpPr>
          <p:nvPr/>
        </p:nvSpPr>
        <p:spPr>
          <a:xfrm>
            <a:off x="179512" y="267494"/>
            <a:ext cx="6851104" cy="432049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>
            <a:lvl1pPr algn="ctr" defTabSz="91417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>
                <a:solidFill>
                  <a:srgbClr val="C51B57"/>
                </a:solidFill>
                <a:latin typeface="Arial Black" panose="020B0A04020102020204" pitchFamily="34" charset="0"/>
              </a:rPr>
              <a:t>Отображение заполненной цифровой карты в ЛК </a:t>
            </a:r>
            <a:endParaRPr lang="ru-RU" sz="1800" dirty="0">
              <a:solidFill>
                <a:srgbClr val="C51B57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8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69</Words>
  <Application>Microsoft Office PowerPoint</Application>
  <PresentationFormat>Экран (16:9)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1_Тема Office</vt:lpstr>
      <vt:lpstr>Слайд 1</vt:lpstr>
      <vt:lpstr>ЛК регионального методиста в АИС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200-2</dc:creator>
  <cp:lastModifiedBy>Admin</cp:lastModifiedBy>
  <cp:revision>85</cp:revision>
  <cp:lastPrinted>2023-12-13T05:54:13Z</cp:lastPrinted>
  <dcterms:created xsi:type="dcterms:W3CDTF">2023-09-22T07:09:16Z</dcterms:created>
  <dcterms:modified xsi:type="dcterms:W3CDTF">2024-08-25T11:41:11Z</dcterms:modified>
</cp:coreProperties>
</file>