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Скоро ГИА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4290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Соответствие годовых отметок с отметками по ОГЭ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(Голикова И.И., Даньшина О.И. ГБОУ СОШ №3 </a:t>
            </a:r>
            <a:r>
              <a:rPr lang="ru-RU" sz="2200" b="1" dirty="0" err="1" smtClean="0">
                <a:solidFill>
                  <a:schemeClr val="accent2">
                    <a:lumMod val="75000"/>
                  </a:schemeClr>
                </a:solidFill>
              </a:rPr>
              <a:t>г.Нефтегорска</a:t>
            </a:r>
            <a:r>
              <a:rPr lang="ru-RU" sz="2200" b="1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733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Причины расхождений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Различие в критериях оценивания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Формат заданий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Уровень сложности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Психологический фактор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Недостаточная подготовка к формату экзамена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Субъективность школьных оценок.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0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Методы и приемы достижения соответствия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Изучение и применение официальных критериев ОГЭ и ЕГЭ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Адаптация школьной системы оценивания: критерии оценки устных и письменных работ на уроках максимально приближаются к критериям ГИА.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Систематическая тренировка в формате ГИА: пробные тестирования, работа над ошибками, использование демонстрационных версий и открытого банка заданий.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1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Дифференцированный подход к обучению.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Повышение уровня владения всеми аспектами языка.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Развитие навыков самоконтроля и самооценки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Разъяснительная работа с родителями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02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Применение вышеперечисленных методов и приемов позволяет добиться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соответствия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между годовыми отметками по английскому языку и результатами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ГИА.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Учащиеся, регулярно практикуясь в формате экзамена и понимая критерии оценки, получают более объективное представление о своих знаниях и уровне готовности к аттестации. Это, в свою очередь, снижает стресс, повышает мотивацию к обучению и способствует достижению более высоких результатов 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ОГЭ и ЕГЭ.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5931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185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Скоро ГИА</vt:lpstr>
      <vt:lpstr>Причины расхождений</vt:lpstr>
      <vt:lpstr>Методы и приемы достижения соответствия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 ГИА</dc:title>
  <dc:creator>информатика</dc:creator>
  <cp:lastModifiedBy>информатика</cp:lastModifiedBy>
  <cp:revision>3</cp:revision>
  <dcterms:created xsi:type="dcterms:W3CDTF">2026-02-24T12:56:24Z</dcterms:created>
  <dcterms:modified xsi:type="dcterms:W3CDTF">2026-02-27T07:29:22Z</dcterms:modified>
</cp:coreProperties>
</file>