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9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C4D2F0-3BBE-4C35-917C-CA7CCF934071}" type="datetimeFigureOut">
              <a:rPr lang="ru-RU" smtClean="0"/>
              <a:t>24.03.2025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00633B-88E8-4479-96E4-7F979453DE5B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C4D2F0-3BBE-4C35-917C-CA7CCF934071}" type="datetimeFigureOut">
              <a:rPr lang="ru-RU" smtClean="0"/>
              <a:t>24.03.2025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00633B-88E8-4479-96E4-7F979453DE5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C4D2F0-3BBE-4C35-917C-CA7CCF934071}" type="datetimeFigureOut">
              <a:rPr lang="ru-RU" smtClean="0"/>
              <a:t>24.03.2025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00633B-88E8-4479-96E4-7F979453DE5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C4D2F0-3BBE-4C35-917C-CA7CCF934071}" type="datetimeFigureOut">
              <a:rPr lang="ru-RU" smtClean="0"/>
              <a:t>24.03.2025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00633B-88E8-4479-96E4-7F979453DE5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C4D2F0-3BBE-4C35-917C-CA7CCF934071}" type="datetimeFigureOut">
              <a:rPr lang="ru-RU" smtClean="0"/>
              <a:t>24.03.2025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00633B-88E8-4479-96E4-7F979453DE5B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C4D2F0-3BBE-4C35-917C-CA7CCF934071}" type="datetimeFigureOut">
              <a:rPr lang="ru-RU" smtClean="0"/>
              <a:t>24.03.2025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00633B-88E8-4479-96E4-7F979453DE5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C4D2F0-3BBE-4C35-917C-CA7CCF934071}" type="datetimeFigureOut">
              <a:rPr lang="ru-RU" smtClean="0"/>
              <a:t>24.03.2025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00633B-88E8-4479-96E4-7F979453DE5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C4D2F0-3BBE-4C35-917C-CA7CCF934071}" type="datetimeFigureOut">
              <a:rPr lang="ru-RU" smtClean="0"/>
              <a:t>24.03.2025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00633B-88E8-4479-96E4-7F979453DE5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C4D2F0-3BBE-4C35-917C-CA7CCF934071}" type="datetimeFigureOut">
              <a:rPr lang="ru-RU" smtClean="0"/>
              <a:t>24.03.2025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00633B-88E8-4479-96E4-7F979453DE5B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C4D2F0-3BBE-4C35-917C-CA7CCF934071}" type="datetimeFigureOut">
              <a:rPr lang="ru-RU" smtClean="0"/>
              <a:t>24.03.2025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00633B-88E8-4479-96E4-7F979453DE5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0C4D2F0-3BBE-4C35-917C-CA7CCF934071}" type="datetimeFigureOut">
              <a:rPr lang="ru-RU" smtClean="0"/>
              <a:t>24.03.2025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000633B-88E8-4479-96E4-7F979453DE5B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00C4D2F0-3BBE-4C35-917C-CA7CCF934071}" type="datetimeFigureOut">
              <a:rPr lang="ru-RU" smtClean="0"/>
              <a:t>24.03.2025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0000633B-88E8-4479-96E4-7F979453DE5B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75656" y="548680"/>
            <a:ext cx="7406640" cy="147218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Работа с детьми «групп риска» в период подготовки к ОГЭ</a:t>
            </a:r>
            <a:endParaRPr lang="ru-RU" dirty="0"/>
          </a:p>
        </p:txBody>
      </p:sp>
      <p:sp>
        <p:nvSpPr>
          <p:cNvPr id="4" name="AutoShape 2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4" descr="Picture background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2132856"/>
            <a:ext cx="2143693" cy="30611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9355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-99392"/>
            <a:ext cx="8244408" cy="2434282"/>
          </a:xfrm>
        </p:spPr>
        <p:txBody>
          <a:bodyPr>
            <a:normAutofit/>
          </a:bodyPr>
          <a:lstStyle/>
          <a:p>
            <a:r>
              <a:rPr lang="ru-RU" dirty="0" smtClean="0"/>
              <a:t> в 2024-2025 уч. году сдают 31 человек, из которых 15 человек – группа риска.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2420888"/>
            <a:ext cx="8064896" cy="4115544"/>
          </a:xfrm>
        </p:spPr>
        <p:txBody>
          <a:bodyPr/>
          <a:lstStyle/>
          <a:p>
            <a:pPr algn="just"/>
            <a:r>
              <a:rPr lang="ru-RU" dirty="0" smtClean="0"/>
              <a:t> Главная </a:t>
            </a:r>
            <a:r>
              <a:rPr lang="ru-RU" dirty="0"/>
              <a:t>п</a:t>
            </a:r>
            <a:r>
              <a:rPr lang="ru-RU" dirty="0" smtClean="0"/>
              <a:t>роблема обучающихся: низкая мотивация к обучению</a:t>
            </a:r>
          </a:p>
          <a:p>
            <a:pPr marL="0" lvl="0" indent="0" algn="just">
              <a:spcBef>
                <a:spcPts val="0"/>
              </a:spcBef>
              <a:buClrTx/>
              <a:buSzTx/>
              <a:buNone/>
            </a:pPr>
            <a:r>
              <a:rPr lang="ru-RU" dirty="0"/>
              <a:t> </a:t>
            </a:r>
            <a:r>
              <a:rPr lang="ru-RU" dirty="0" smtClean="0"/>
              <a:t>  </a:t>
            </a:r>
          </a:p>
          <a:p>
            <a:pPr marL="0" lvl="0" indent="0" algn="just">
              <a:spcBef>
                <a:spcPts val="0"/>
              </a:spcBef>
              <a:buClrTx/>
              <a:buSzTx/>
              <a:buNone/>
            </a:pPr>
            <a:r>
              <a:rPr lang="ru-RU" sz="2800" dirty="0" smtClean="0">
                <a:solidFill>
                  <a:srgbClr val="4F271C">
                    <a:satMod val="130000"/>
                  </a:srgb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>    Решение </a:t>
            </a:r>
            <a:r>
              <a:rPr lang="ru-RU" sz="2800" dirty="0">
                <a:solidFill>
                  <a:srgbClr val="4F271C">
                    <a:satMod val="130000"/>
                  </a:srgb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</a:rPr>
              <a:t>проблемы: акцент на работу на уроке</a:t>
            </a:r>
            <a:endParaRPr lang="ru-RU" sz="1100" dirty="0">
              <a:solidFill>
                <a:prstClr val="black"/>
              </a:solidFill>
            </a:endParaRPr>
          </a:p>
          <a:p>
            <a:endParaRPr lang="ru-RU" dirty="0"/>
          </a:p>
        </p:txBody>
      </p:sp>
      <p:pic>
        <p:nvPicPr>
          <p:cNvPr id="1028" name="Picture 4" descr="Picture background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12" t="9728" r="23439" b="5732"/>
          <a:stretch/>
        </p:blipFill>
        <p:spPr bwMode="auto">
          <a:xfrm>
            <a:off x="3059832" y="4653136"/>
            <a:ext cx="2385298" cy="18563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7905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Отработка базовых заданий</a:t>
            </a:r>
            <a:br>
              <a:rPr lang="ru-RU" dirty="0" smtClean="0"/>
            </a:br>
            <a:r>
              <a:rPr lang="ru-RU" dirty="0" smtClean="0"/>
              <a:t>и использование шпаргалки для лучшего запоминания алгоритма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1794814"/>
            <a:ext cx="7746064" cy="5040560"/>
          </a:xfrm>
        </p:spPr>
        <p:txBody>
          <a:bodyPr>
            <a:normAutofit fontScale="62500" lnSpcReduction="20000"/>
          </a:bodyPr>
          <a:lstStyle/>
          <a:p>
            <a:r>
              <a:rPr lang="ru-RU" dirty="0"/>
              <a:t> </a:t>
            </a:r>
            <a:r>
              <a:rPr lang="ru-RU" sz="3800" dirty="0"/>
              <a:t>задание 2 </a:t>
            </a:r>
            <a:r>
              <a:rPr lang="ru-RU" sz="3800" dirty="0" smtClean="0"/>
              <a:t>на определение, государственной границы,  </a:t>
            </a:r>
          </a:p>
          <a:p>
            <a:r>
              <a:rPr lang="ru-RU" sz="3800" dirty="0" smtClean="0"/>
              <a:t>задание 3  на выявление последовательности плодородия почвы (осадков, безморозного периода), </a:t>
            </a:r>
          </a:p>
          <a:p>
            <a:r>
              <a:rPr lang="ru-RU" sz="3800" dirty="0" smtClean="0"/>
              <a:t>задание </a:t>
            </a:r>
            <a:r>
              <a:rPr lang="ru-RU" sz="3800" dirty="0"/>
              <a:t>5 и 6 на чтение карты погоды</a:t>
            </a:r>
            <a:r>
              <a:rPr lang="ru-RU" sz="3800" dirty="0" smtClean="0"/>
              <a:t>,</a:t>
            </a:r>
          </a:p>
          <a:p>
            <a:r>
              <a:rPr lang="ru-RU" sz="3800" dirty="0" smtClean="0"/>
              <a:t> </a:t>
            </a:r>
            <a:r>
              <a:rPr lang="ru-RU" sz="3800" dirty="0"/>
              <a:t>задание </a:t>
            </a:r>
            <a:r>
              <a:rPr lang="ru-RU" sz="3800" dirty="0" smtClean="0"/>
              <a:t>8 расположение горных пород</a:t>
            </a:r>
            <a:r>
              <a:rPr lang="ru-RU" sz="3800" dirty="0"/>
              <a:t>,  </a:t>
            </a:r>
            <a:endParaRPr lang="ru-RU" sz="3800" dirty="0" smtClean="0"/>
          </a:p>
          <a:p>
            <a:r>
              <a:rPr lang="ru-RU" sz="3800" dirty="0" smtClean="0"/>
              <a:t>задание </a:t>
            </a:r>
            <a:r>
              <a:rPr lang="ru-RU" sz="3800" dirty="0"/>
              <a:t>9 на определение расстояния на местности, задание 10 определение направления на карте, </a:t>
            </a:r>
            <a:endParaRPr lang="ru-RU" sz="3800" dirty="0" smtClean="0"/>
          </a:p>
          <a:p>
            <a:r>
              <a:rPr lang="ru-RU" sz="3800" dirty="0" smtClean="0"/>
              <a:t> </a:t>
            </a:r>
            <a:r>
              <a:rPr lang="ru-RU" sz="3800" dirty="0"/>
              <a:t>задание 14 выявление опасных природных явление , задание 15 рациональное природопользование, </a:t>
            </a:r>
            <a:endParaRPr lang="ru-RU" sz="3800" dirty="0" smtClean="0"/>
          </a:p>
          <a:p>
            <a:r>
              <a:rPr lang="ru-RU" sz="3800" dirty="0" smtClean="0"/>
              <a:t>задание </a:t>
            </a:r>
            <a:r>
              <a:rPr lang="ru-RU" sz="3800" dirty="0"/>
              <a:t>19 определение поясного времени, </a:t>
            </a:r>
            <a:endParaRPr lang="ru-RU" sz="3800" dirty="0" smtClean="0"/>
          </a:p>
          <a:p>
            <a:r>
              <a:rPr lang="ru-RU" sz="3800" dirty="0" smtClean="0"/>
              <a:t>задание </a:t>
            </a:r>
            <a:r>
              <a:rPr lang="ru-RU" sz="3800" dirty="0"/>
              <a:t>22 (</a:t>
            </a:r>
            <a:r>
              <a:rPr lang="ru-RU" sz="3800" dirty="0" err="1"/>
              <a:t>таблица,график</a:t>
            </a:r>
            <a:r>
              <a:rPr lang="ru-RU" sz="3800" dirty="0"/>
              <a:t> населения) и 23 (ЕП, МП</a:t>
            </a:r>
            <a:r>
              <a:rPr lang="ru-RU" sz="3800" dirty="0" smtClean="0"/>
              <a:t>),</a:t>
            </a:r>
          </a:p>
          <a:p>
            <a:r>
              <a:rPr lang="ru-RU" sz="3800" dirty="0" smtClean="0"/>
              <a:t>задание  </a:t>
            </a:r>
            <a:r>
              <a:rPr lang="ru-RU" sz="3800" dirty="0"/>
              <a:t>24 и 25 население России.</a:t>
            </a:r>
          </a:p>
        </p:txBody>
      </p:sp>
    </p:spTree>
    <p:extLst>
      <p:ext uri="{BB962C8B-B14F-4D97-AF65-F5344CB8AC3E}">
        <p14:creationId xmlns:p14="http://schemas.microsoft.com/office/powerpoint/2010/main" val="3878136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117</TotalTime>
  <Words>144</Words>
  <Application>Microsoft Office PowerPoint</Application>
  <PresentationFormat>Экран (4:3)</PresentationFormat>
  <Paragraphs>15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8" baseType="lpstr">
      <vt:lpstr>Corbel</vt:lpstr>
      <vt:lpstr>Gill Sans MT</vt:lpstr>
      <vt:lpstr>Verdana</vt:lpstr>
      <vt:lpstr>Wingdings 2</vt:lpstr>
      <vt:lpstr>Солнцестояние</vt:lpstr>
      <vt:lpstr>Работа с детьми «групп риска» в период подготовки к ОГЭ</vt:lpstr>
      <vt:lpstr> в 2024-2025 уч. году сдают 31 человек, из которых 15 человек – группа риска.</vt:lpstr>
      <vt:lpstr>Отработка базовых заданий и использование шпаргалки для лучшего запоминания алгоритма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Работа с детьми «групп риска» в период подготовки к ОГЭ</dc:title>
  <dc:creator>Якимова</dc:creator>
  <cp:lastModifiedBy>USER</cp:lastModifiedBy>
  <cp:revision>7</cp:revision>
  <dcterms:created xsi:type="dcterms:W3CDTF">2025-03-21T06:33:38Z</dcterms:created>
  <dcterms:modified xsi:type="dcterms:W3CDTF">2025-03-24T15:19:13Z</dcterms:modified>
</cp:coreProperties>
</file>