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87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1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96C5E25-C267-4843-9BD8-14D421C1B75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BDEDBAD-1DEE-4066-83B5-87BE923E6FD5}" type="datetimeFigureOut">
              <a:rPr lang="ru-RU" smtClean="0"/>
              <a:t>21.03.2025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384375"/>
          </a:xfrm>
        </p:spPr>
        <p:txBody>
          <a:bodyPr anchor="ctr">
            <a:no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Изменения в порядке проведения и содержания измерительного материала ВПР по русскому языку в 2024-2025 году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Дмитриева Анастасия Анатольевна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ГБОУ СОШ №2 г. Нефтегорска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учитель русского языка и литературы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Система оценивания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363563" cy="54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7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" y="476672"/>
            <a:ext cx="806817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3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34131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743"/>
            <a:ext cx="7776864" cy="6571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14"/>
            <a:ext cx="648072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" y="188640"/>
            <a:ext cx="8334763" cy="633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3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92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Изменение в </a:t>
            </a:r>
            <a:r>
              <a:rPr lang="ru-RU" sz="4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КИМе</a:t>
            </a:r>
            <a:r>
              <a:rPr lang="ru-RU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7 класса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8316416" cy="5616624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sz="2900" dirty="0" smtClean="0">
                <a:latin typeface="Comic Sans MS" panose="030F0702030302020204" pitchFamily="66" charset="0"/>
              </a:rPr>
              <a:t>1. было </a:t>
            </a:r>
            <a:r>
              <a:rPr lang="ru-RU" sz="2900" dirty="0">
                <a:latin typeface="Comic Sans MS" panose="030F0702030302020204" pitchFamily="66" charset="0"/>
              </a:rPr>
              <a:t>14 заданий, стало 7;</a:t>
            </a:r>
          </a:p>
          <a:p>
            <a:pPr marL="109728" indent="0" algn="just">
              <a:buNone/>
            </a:pPr>
            <a:r>
              <a:rPr lang="ru-RU" sz="2900" dirty="0" smtClean="0">
                <a:latin typeface="Comic Sans MS" panose="030F0702030302020204" pitchFamily="66" charset="0"/>
              </a:rPr>
              <a:t>	2. так </a:t>
            </a:r>
            <a:r>
              <a:rPr lang="ru-RU" sz="2900" dirty="0">
                <a:latin typeface="Comic Sans MS" panose="030F0702030302020204" pitchFamily="66" charset="0"/>
              </a:rPr>
              <a:t>же, как и в 5-м классе, осталось задание 1 (списывание текста, вставка пропущенных букв и знаков препинания) ;</a:t>
            </a:r>
          </a:p>
          <a:p>
            <a:pPr marL="109728" indent="0" algn="just">
              <a:buNone/>
            </a:pPr>
            <a:r>
              <a:rPr lang="ru-RU" sz="2900" dirty="0" smtClean="0">
                <a:latin typeface="Comic Sans MS" panose="030F0702030302020204" pitchFamily="66" charset="0"/>
              </a:rPr>
              <a:t>	3. задание </a:t>
            </a:r>
            <a:r>
              <a:rPr lang="ru-RU" sz="2900" dirty="0">
                <a:latin typeface="Comic Sans MS" panose="030F0702030302020204" pitchFamily="66" charset="0"/>
              </a:rPr>
              <a:t>2 на понимание содержания текста стало аналогичным по формату с заданием 10 (ОГЭ) и заданием 23 (ЕГЭ);</a:t>
            </a:r>
          </a:p>
          <a:p>
            <a:pPr marL="109728" indent="0" algn="just">
              <a:buNone/>
            </a:pPr>
            <a:r>
              <a:rPr lang="ru-RU" sz="2900" dirty="0" smtClean="0">
                <a:latin typeface="Comic Sans MS" panose="030F0702030302020204" pitchFamily="66" charset="0"/>
              </a:rPr>
              <a:t>	4. 3-е </a:t>
            </a:r>
            <a:r>
              <a:rPr lang="ru-RU" sz="2900" dirty="0">
                <a:latin typeface="Comic Sans MS" panose="030F0702030302020204" pitchFamily="66" charset="0"/>
              </a:rPr>
              <a:t>задание связано с лексикой (многозначность слова, составление предложений с другим значением слова) ;</a:t>
            </a:r>
          </a:p>
          <a:p>
            <a:pPr marL="109728" indent="0" algn="just">
              <a:buNone/>
            </a:pPr>
            <a:r>
              <a:rPr lang="ru-RU" sz="2900" dirty="0" smtClean="0">
                <a:latin typeface="Comic Sans MS" panose="030F0702030302020204" pitchFamily="66" charset="0"/>
              </a:rPr>
              <a:t>	5. задание </a:t>
            </a:r>
            <a:r>
              <a:rPr lang="ru-RU" sz="2900" dirty="0">
                <a:latin typeface="Comic Sans MS" panose="030F0702030302020204" pitchFamily="66" charset="0"/>
              </a:rPr>
              <a:t>4 - только морфологический разбор (остальные разборы делать не надо, как в прошлые годы) ;</a:t>
            </a:r>
          </a:p>
          <a:p>
            <a:pPr marL="109728" indent="0" algn="just">
              <a:buNone/>
            </a:pPr>
            <a:r>
              <a:rPr lang="ru-RU" sz="2900" dirty="0" smtClean="0">
                <a:latin typeface="Comic Sans MS" panose="030F0702030302020204" pitchFamily="66" charset="0"/>
              </a:rPr>
              <a:t>	6. задание </a:t>
            </a:r>
            <a:r>
              <a:rPr lang="ru-RU" sz="2900" dirty="0">
                <a:latin typeface="Comic Sans MS" panose="030F0702030302020204" pitchFamily="66" charset="0"/>
              </a:rPr>
              <a:t>5 посвящено правописанию производных предлогов;</a:t>
            </a:r>
          </a:p>
          <a:p>
            <a:pPr marL="109728" indent="0" algn="just">
              <a:buNone/>
            </a:pPr>
            <a:r>
              <a:rPr lang="ru-RU" sz="2900" dirty="0" smtClean="0">
                <a:latin typeface="Comic Sans MS" panose="030F0702030302020204" pitchFamily="66" charset="0"/>
              </a:rPr>
              <a:t>	7. задание </a:t>
            </a:r>
            <a:r>
              <a:rPr lang="ru-RU" sz="2900" dirty="0">
                <a:latin typeface="Comic Sans MS" panose="030F0702030302020204" pitchFamily="66" charset="0"/>
              </a:rPr>
              <a:t>6 - производных союзов;</a:t>
            </a:r>
          </a:p>
          <a:p>
            <a:pPr marL="109728" indent="0" algn="just">
              <a:buNone/>
            </a:pPr>
            <a:r>
              <a:rPr lang="ru-RU" sz="2900" dirty="0" smtClean="0">
                <a:latin typeface="Comic Sans MS" panose="030F0702030302020204" pitchFamily="66" charset="0"/>
              </a:rPr>
              <a:t>	8. И </a:t>
            </a:r>
            <a:r>
              <a:rPr lang="ru-RU" sz="2900" dirty="0">
                <a:latin typeface="Comic Sans MS" panose="030F0702030302020204" pitchFamily="66" charset="0"/>
              </a:rPr>
              <a:t>7-е задание на постановку знаков препинания с обоснованием их выбора.</a:t>
            </a:r>
          </a:p>
          <a:p>
            <a:pPr marL="109728" indent="0" algn="just">
              <a:buNone/>
            </a:pPr>
            <a:r>
              <a:rPr lang="ru-RU" sz="2900" dirty="0" smtClean="0">
                <a:latin typeface="Comic Sans MS" panose="030F0702030302020204" pitchFamily="66" charset="0"/>
              </a:rPr>
              <a:t>	Таким </a:t>
            </a:r>
            <a:r>
              <a:rPr lang="ru-RU" sz="2900" dirty="0">
                <a:latin typeface="Comic Sans MS" panose="030F0702030302020204" pitchFamily="66" charset="0"/>
              </a:rPr>
              <a:t>образом, задания, связанные с определением основной мысли текста, типа речи в ВПР также исключены, нет задания на постановку ударений в словах. Значение пословицы тоже больше ученику не надо расписывать.</a:t>
            </a:r>
          </a:p>
          <a:p>
            <a:pPr marL="10972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8422" y="-171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Система оценивания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7" y="620688"/>
            <a:ext cx="816910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4" y="0"/>
            <a:ext cx="7344816" cy="6669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9" y="1484784"/>
            <a:ext cx="846951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8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65527"/>
            <a:ext cx="7416824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Изменения в ВПР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t="410" r="8726" b="-410"/>
          <a:stretch/>
        </p:blipFill>
        <p:spPr bwMode="auto">
          <a:xfrm>
            <a:off x="151458" y="2132856"/>
            <a:ext cx="812846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50368" cy="169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07"/>
            <a:ext cx="5876875" cy="686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0864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118"/>
            <a:ext cx="5688657" cy="683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5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930"/>
            <a:ext cx="7966142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9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2640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Изменение в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КИМе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8 класса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1. Так </a:t>
            </a:r>
            <a:r>
              <a:rPr lang="ru-RU" dirty="0">
                <a:latin typeface="Comic Sans MS" panose="030F0702030302020204" pitchFamily="66" charset="0"/>
              </a:rPr>
              <a:t>как программа 8 класса содержит материал по синтаксису и пунктуации, то в 2025-м году в ВПР исключили задания, связанные с правописанием слов, в частности, орфограммы "НЕ с разными частями речи" и "Н и НН в суффиксах разных частей речи".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2. В </a:t>
            </a:r>
            <a:r>
              <a:rPr lang="ru-RU" dirty="0">
                <a:latin typeface="Comic Sans MS" panose="030F0702030302020204" pitchFamily="66" charset="0"/>
              </a:rPr>
              <a:t>2024-м году было 17 заданий, в 2025-м оставили 10. Все задания, кроме 1-го, посвящены темам 8-го класса.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3. 1-е </a:t>
            </a:r>
            <a:r>
              <a:rPr lang="ru-RU" dirty="0">
                <a:latin typeface="Comic Sans MS" panose="030F0702030302020204" pitchFamily="66" charset="0"/>
              </a:rPr>
              <a:t>задание идентично заданиям в ВПР других классов: списывание текста со вставкой пропущенных букв и знаков препинания.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4. Нет </a:t>
            </a:r>
            <a:r>
              <a:rPr lang="ru-RU" dirty="0">
                <a:latin typeface="Comic Sans MS" panose="030F0702030302020204" pitchFamily="66" charset="0"/>
              </a:rPr>
              <a:t>заданий на понимание содержания текста.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5. Из </a:t>
            </a:r>
            <a:r>
              <a:rPr lang="ru-RU" dirty="0">
                <a:latin typeface="Comic Sans MS" panose="030F0702030302020204" pitchFamily="66" charset="0"/>
              </a:rPr>
              <a:t>разборов нужно выполнить только 1 - синтаксический.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0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3229" y="0"/>
            <a:ext cx="82296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Система оценивания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04" y="836711"/>
            <a:ext cx="5373216" cy="59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781247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9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40"/>
            <a:ext cx="6984776" cy="67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38" y="193422"/>
            <a:ext cx="5580329" cy="647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Изменение в </a:t>
            </a:r>
            <a:r>
              <a:rPr lang="ru-RU" dirty="0" err="1" smtClean="0">
                <a:latin typeface="Comic Sans MS" panose="030F0702030302020204" pitchFamily="66" charset="0"/>
              </a:rPr>
              <a:t>КИМе</a:t>
            </a:r>
            <a:r>
              <a:rPr lang="ru-RU" dirty="0" smtClean="0">
                <a:latin typeface="Comic Sans MS" panose="030F0702030302020204" pitchFamily="66" charset="0"/>
              </a:rPr>
              <a:t> 5 класса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136904" cy="5188032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anose="030F0702030302020204" pitchFamily="66" charset="0"/>
              </a:rPr>
              <a:t>1. Осталось </a:t>
            </a:r>
            <a:r>
              <a:rPr lang="ru-RU" dirty="0">
                <a:latin typeface="Comic Sans MS" panose="030F0702030302020204" pitchFamily="66" charset="0"/>
              </a:rPr>
              <a:t>1-е задание на списывание текста с вставкой пропущенных букв и знаков </a:t>
            </a:r>
            <a:r>
              <a:rPr lang="ru-RU" dirty="0" smtClean="0">
                <a:latin typeface="Comic Sans MS" panose="030F0702030302020204" pitchFamily="66" charset="0"/>
              </a:rPr>
              <a:t>препинания.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2. Во </a:t>
            </a:r>
            <a:r>
              <a:rPr lang="ru-RU" dirty="0">
                <a:latin typeface="Comic Sans MS" panose="030F0702030302020204" pitchFamily="66" charset="0"/>
              </a:rPr>
              <a:t>2-м задании, как и прежде, нужно выполнить все разборы: фонетический, морфологический, синтаксический. А вот морфемный (по составу) </a:t>
            </a:r>
            <a:r>
              <a:rPr lang="ru-RU" dirty="0" err="1">
                <a:latin typeface="Comic Sans MS" panose="030F0702030302020204" pitchFamily="66" charset="0"/>
              </a:rPr>
              <a:t>исключëн</a:t>
            </a:r>
            <a:r>
              <a:rPr lang="ru-RU" dirty="0">
                <a:latin typeface="Comic Sans MS" panose="030F0702030302020204" pitchFamily="66" charset="0"/>
              </a:rPr>
              <a:t> в этом году.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3. 3-е </a:t>
            </a:r>
            <a:r>
              <a:rPr lang="ru-RU" dirty="0">
                <a:latin typeface="Comic Sans MS" panose="030F0702030302020204" pitchFamily="66" charset="0"/>
              </a:rPr>
              <a:t>задание связано с пониманием смысла текста. Нужно дать развернутый ответ на вопрос. В прошлые годы на текст отводилось 3 задания. Нужно было определить основную мысль текста и тип речи, ответить развёрнуто на вопрос.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4. Задание </a:t>
            </a:r>
            <a:r>
              <a:rPr lang="ru-RU" dirty="0">
                <a:latin typeface="Comic Sans MS" panose="030F0702030302020204" pitchFamily="66" charset="0"/>
              </a:rPr>
              <a:t>4 лексическое (значение слова, синонимы, антонимы). Раньше оно делилось на 11-е и 12-е.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5. И </a:t>
            </a:r>
            <a:r>
              <a:rPr lang="ru-RU" dirty="0">
                <a:latin typeface="Comic Sans MS" panose="030F0702030302020204" pitchFamily="66" charset="0"/>
              </a:rPr>
              <a:t>5-е задание на постановку ударения в словах. Раньше оно было 3-м.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6. Исключили </a:t>
            </a:r>
            <a:r>
              <a:rPr lang="ru-RU" dirty="0">
                <a:latin typeface="Comic Sans MS" panose="030F0702030302020204" pitchFamily="66" charset="0"/>
              </a:rPr>
              <a:t>задания на определение частей речи в предложении и тестовые задания на пунктуацию (постановку знаков препинания).</a:t>
            </a:r>
          </a:p>
          <a:p>
            <a:pPr marL="10972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2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52" y="0"/>
            <a:ext cx="58083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488832" cy="6371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2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3384375"/>
          </a:xfrm>
        </p:spPr>
        <p:txBody>
          <a:bodyPr anchor="ctr"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Изменения в порядке проведения и содержания измерительного материала ВПР по русскому языку </a:t>
            </a:r>
            <a:br>
              <a:rPr lang="ru-RU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 2024-2025 году</a:t>
            </a:r>
            <a:endParaRPr lang="ru-RU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Система оценивания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9618"/>
            <a:ext cx="7488832" cy="6249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8" y="260647"/>
            <a:ext cx="7544946" cy="6089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3115" r="2749" b="-53"/>
          <a:stretch/>
        </p:blipFill>
        <p:spPr bwMode="auto">
          <a:xfrm>
            <a:off x="230692" y="997032"/>
            <a:ext cx="8102147" cy="4327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344816" cy="571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332"/>
            <a:ext cx="5544616" cy="669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Изменение в </a:t>
            </a:r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КИМе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6 класса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208912" cy="5044016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anose="030F0702030302020204" pitchFamily="66" charset="0"/>
              </a:rPr>
              <a:t>1. 1–4 </a:t>
            </a:r>
            <a:r>
              <a:rPr lang="ru-RU" dirty="0">
                <a:latin typeface="Comic Sans MS" panose="030F0702030302020204" pitchFamily="66" charset="0"/>
              </a:rPr>
              <a:t>на основе прочитанного текста: вставить пропущенные буквы и знаки препинания (с учётом ранее изученных правил правописания),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2. выполнить </a:t>
            </a:r>
            <a:r>
              <a:rPr lang="ru-RU" dirty="0">
                <a:latin typeface="Comic Sans MS" panose="030F0702030302020204" pitchFamily="66" charset="0"/>
              </a:rPr>
              <a:t>морфемный, словообразовательный, морфологический анализ слов,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3. выполнить </a:t>
            </a:r>
            <a:r>
              <a:rPr lang="ru-RU" dirty="0">
                <a:latin typeface="Comic Sans MS" panose="030F0702030302020204" pitchFamily="66" charset="0"/>
              </a:rPr>
              <a:t>задания по смысловому чтению и освоению лексического значения слова.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109728" indent="0" algn="just">
              <a:buNone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smtClean="0">
                <a:latin typeface="Comic Sans MS" panose="030F0702030302020204" pitchFamily="66" charset="0"/>
              </a:rPr>
              <a:t>В </a:t>
            </a:r>
            <a:r>
              <a:rPr lang="ru-RU" dirty="0">
                <a:latin typeface="Comic Sans MS" panose="030F0702030302020204" pitchFamily="66" charset="0"/>
              </a:rPr>
              <a:t>2025 году исключен синтаксический анализ </a:t>
            </a:r>
            <a:r>
              <a:rPr lang="ru-RU" dirty="0" smtClean="0">
                <a:latin typeface="Comic Sans MS" panose="030F0702030302020204" pitchFamily="66" charset="0"/>
              </a:rPr>
              <a:t>предложения,</a:t>
            </a:r>
          </a:p>
          <a:p>
            <a:pPr marL="109728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4. Задание </a:t>
            </a:r>
            <a:r>
              <a:rPr lang="ru-RU" dirty="0">
                <a:latin typeface="Comic Sans MS" panose="030F0702030302020204" pitchFamily="66" charset="0"/>
              </a:rPr>
              <a:t>5 КИМ ВПР не связано с анализируемым текстом, оно направлено на умение распознавать случаи нарушения грамматических норм русского литературного языка в формах слов различных частей речи и исправлять эти нарушения.</a:t>
            </a:r>
          </a:p>
        </p:txBody>
      </p:sp>
    </p:spTree>
    <p:extLst>
      <p:ext uri="{BB962C8B-B14F-4D97-AF65-F5344CB8AC3E}">
        <p14:creationId xmlns:p14="http://schemas.microsoft.com/office/powerpoint/2010/main" val="10165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234</TotalTime>
  <Words>73</Words>
  <Application>Microsoft Office PowerPoint</Application>
  <PresentationFormat>Экран (4:3)</PresentationFormat>
  <Paragraphs>39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Соседство</vt:lpstr>
      <vt:lpstr>Изменения в порядке проведения и содержания измерительного материала ВПР по русскому языку в 2024-2025 году</vt:lpstr>
      <vt:lpstr>Изменения в ВПР</vt:lpstr>
      <vt:lpstr>Изменение в КИМе 5 класса</vt:lpstr>
      <vt:lpstr>Система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в КИМе 6 класса</vt:lpstr>
      <vt:lpstr>Система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в КИМе 7 класса</vt:lpstr>
      <vt:lpstr>Система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в КИМе 8 класса</vt:lpstr>
      <vt:lpstr>Система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порядке проведения и содержания измерительного материала ВПР по русскому языку  в 2024-2025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порядке проведения и содержания измерительного материала ВПР по русскому языку в 2024-2025 году</dc:title>
  <dc:creator>Поперечная ЮВ</dc:creator>
  <cp:lastModifiedBy>Поперечная ЮВ</cp:lastModifiedBy>
  <cp:revision>12</cp:revision>
  <dcterms:created xsi:type="dcterms:W3CDTF">2025-03-21T05:48:57Z</dcterms:created>
  <dcterms:modified xsi:type="dcterms:W3CDTF">2025-03-21T09:43:44Z</dcterms:modified>
</cp:coreProperties>
</file>