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24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67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3060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965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215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140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209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76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21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1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82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70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53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33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194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36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AC3B6-E998-4E8E-9413-4625B132895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630E62C-501A-45A1-A276-55E2FA93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70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963562"/>
            <a:ext cx="8915399" cy="1740309"/>
          </a:xfrm>
        </p:spPr>
        <p:txBody>
          <a:bodyPr/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ОГЭ по обществознанию. Методы и технологии подготовки для достижения соответствия отметок.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3419" y="4777379"/>
            <a:ext cx="4671193" cy="1126283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Дорохина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истории и обществознания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ГБОУ СОШ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с.Богдановка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102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01403"/>
              </p:ext>
            </p:extLst>
          </p:nvPr>
        </p:nvGraphicFramePr>
        <p:xfrm>
          <a:off x="2821858" y="2281085"/>
          <a:ext cx="7875638" cy="2762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3070">
                  <a:extLst>
                    <a:ext uri="{9D8B030D-6E8A-4147-A177-3AD203B41FA5}">
                      <a16:colId xmlns:a16="http://schemas.microsoft.com/office/drawing/2014/main" val="1384613964"/>
                    </a:ext>
                  </a:extLst>
                </a:gridCol>
                <a:gridCol w="3952568">
                  <a:extLst>
                    <a:ext uri="{9D8B030D-6E8A-4147-A177-3AD203B41FA5}">
                      <a16:colId xmlns:a16="http://schemas.microsoft.com/office/drawing/2014/main" val="3968333729"/>
                    </a:ext>
                  </a:extLst>
                </a:gridCol>
              </a:tblGrid>
              <a:tr h="55257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человек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468497"/>
                  </a:ext>
                </a:extLst>
              </a:tr>
              <a:tr h="55257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уровне годовой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427270"/>
                  </a:ext>
                </a:extLst>
              </a:tr>
              <a:tr h="55257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Выше годовой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581084"/>
                  </a:ext>
                </a:extLst>
              </a:tr>
              <a:tr h="55257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Ниже годовой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122120"/>
                  </a:ext>
                </a:extLst>
              </a:tr>
              <a:tr h="55257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соответствия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76,9%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496850"/>
                  </a:ext>
                </a:extLst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792359" y="584782"/>
            <a:ext cx="7905137" cy="128089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2024-2025 г. ГБОУ СОШ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с.Богдановка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сдавало ОГЭ по обществознанию 13 человек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187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117" y="673270"/>
            <a:ext cx="8911687" cy="5137593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достижения соответствия в системе    оценивания: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соответствия годовых и экзаменационных оценок по обществознанию необходимо внедрять системно-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подход, используя контрольно-измерительные материалы(КИМ) при текущем оценивании, а также проводить регулярный мониторинг планируемых результатов. Это обеспечивает единство требований к знаниям и умениям в течение всего года.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350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6620" y="604444"/>
            <a:ext cx="9547992" cy="590451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методы обеспечения соответствия оценок: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Использование форматов заданий ОГЭ в учебном процессе: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Регулярное включение в текущие контрольные и самостоятельные          работы заданий, аналогичных экзаменационным( работа с текстом, анализ графиков, например, задания 1,6,15,21-24)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Критериальный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подход: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ответов учащихся(в том числе развернутых) на основе балльной системы, используя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ГИА,что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понимание учениками требований к ответам разных уровней заданий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Мониторинг качества знаний: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диагностических работ в течение года, позволяющих выявить пробелы, соответствующие критериям экзамена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753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1414" y="594613"/>
            <a:ext cx="8911687" cy="5835683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Формирование функциональной грамотности: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на развитие способностей применять знания в    реальных жизненных ситуациях, что проверяется в заданиях высокого уровня сложности.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данных методов помогает избежать значительных расхождений между текущей успеваемостью и результатами итоговой аттестации.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757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4477" y="658761"/>
            <a:ext cx="6607278" cy="1877962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Контрольно-измерительные материалы для  подготовки к ОГЭ по обществознанию: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открытый банк заданий сайт ФИПИ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сайт Решу ОГЭ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сайт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впр-егэ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063" y="2954591"/>
            <a:ext cx="2025445" cy="273336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638" y="2954591"/>
            <a:ext cx="1868129" cy="27333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9897" y="2969337"/>
            <a:ext cx="1602657" cy="273336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111" y="2969337"/>
            <a:ext cx="1641986" cy="2733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99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82297" y="2222090"/>
            <a:ext cx="7118555" cy="2340078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34492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81</Words>
  <Application>Microsoft Office PowerPoint</Application>
  <PresentationFormat>Широкоэкранный</PresentationFormat>
  <Paragraphs>20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Легкий дым</vt:lpstr>
      <vt:lpstr>ОГЭ по обществознанию. Методы и технологии подготовки для достижения соответствия отметок.</vt:lpstr>
      <vt:lpstr>В 2024-2025 г. ГБОУ СОШ с.Богдановка сдавало ОГЭ по обществознанию 13 человек</vt:lpstr>
      <vt:lpstr>Методы достижения соответствия в системе    оценивания:  Для достижения соответствия годовых и экзаменационных оценок по обществознанию необходимо внедрять системно-деятельностный подход, используя контрольно-измерительные материалы(КИМ) при текущем оценивании, а также проводить регулярный мониторинг планируемых результатов. Это обеспечивает единство требований к знаниям и умениям в течение всего года. </vt:lpstr>
      <vt:lpstr>Ключевые методы обеспечения соответствия оценок:  1. Использование форматов заданий ОГЭ в учебном процессе: Регулярное включение в текущие контрольные и самостоятельные          работы заданий, аналогичных экзаменационным( работа с текстом, анализ графиков, например, задания 1,6,15,21-24)  2. Критериальный подход: Оценивание ответов учащихся(в том числе развернутых) на основе балльной системы, используя ГИА,что обеспечивает понимание учениками требований к ответам разных уровней заданий  3. Мониторинг качества знаний:  Проведение диагностических работ в течение года, позволяющих выявить пробелы, соответствующие критериям экзамена</vt:lpstr>
      <vt:lpstr>4. Формирование функциональной грамотности: Ориентация на развитие способностей применять знания в    реальных жизненных ситуациях, что проверяется в заданиях высокого уровня сложности.   Применение данных методов помогает избежать значительных расхождений между текущей успеваемостью и результатами итоговой аттестации.</vt:lpstr>
      <vt:lpstr>Контрольно-измерительные материалы для  подготовки к ОГЭ по обществознанию: - открытый банк заданий сайт ФИПИ - сайт Решу ОГЭ - сайт впр-егэ. ру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 по обществознанию. Методы и технологии подготовки для достижения соответствия отметок.</dc:title>
  <dc:creator>User</dc:creator>
  <cp:lastModifiedBy>AA</cp:lastModifiedBy>
  <cp:revision>27</cp:revision>
  <dcterms:created xsi:type="dcterms:W3CDTF">2026-02-23T08:53:45Z</dcterms:created>
  <dcterms:modified xsi:type="dcterms:W3CDTF">2026-03-02T05:26:58Z</dcterms:modified>
</cp:coreProperties>
</file>