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337" r:id="rId2"/>
    <p:sldId id="342" r:id="rId3"/>
    <p:sldId id="370" r:id="rId4"/>
    <p:sldId id="339" r:id="rId5"/>
    <p:sldId id="371" r:id="rId6"/>
    <p:sldId id="372" r:id="rId7"/>
    <p:sldId id="373" r:id="rId8"/>
    <p:sldId id="374" r:id="rId9"/>
    <p:sldId id="375" r:id="rId10"/>
    <p:sldId id="376" r:id="rId11"/>
    <p:sldId id="378" r:id="rId12"/>
    <p:sldId id="377" r:id="rId13"/>
    <p:sldId id="379" r:id="rId14"/>
    <p:sldId id="380" r:id="rId15"/>
    <p:sldId id="381" r:id="rId1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7A4"/>
    <a:srgbClr val="0066FF"/>
    <a:srgbClr val="FF4343"/>
    <a:srgbClr val="0000CC"/>
    <a:srgbClr val="E8B8B8"/>
    <a:srgbClr val="020452"/>
    <a:srgbClr val="4FC58D"/>
    <a:srgbClr val="FFCC29"/>
    <a:srgbClr val="5497D4"/>
    <a:srgbClr val="672A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7C6A-E06F-4F79-B57C-1FA2B1E300AE}" type="datetimeFigureOut">
              <a:rPr lang="ru-RU" smtClean="0"/>
              <a:pPr/>
              <a:t>24-08-2025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8A6B-EF53-4B59-8EEC-BA5ED76D1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7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9080-6966-4F2E-9450-9EF9D74D8F2F}" type="datetimeFigureOut">
              <a:rPr lang="ru-RU" smtClean="0"/>
              <a:pPr/>
              <a:t>24-08-2025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AC0D-758D-4EE4-9D8A-A9ABC0BA7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5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725987"/>
            <a:ext cx="5486400" cy="4475162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6746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24-08-2025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6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24-08-2025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2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772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24-08-2025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573" kern="9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808" y="63965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0">
                <a:solidFill>
                  <a:srgbClr val="6B6D72"/>
                </a:solidFill>
                <a:latin typeface="Baskerville Old Face" charset="0"/>
                <a:ea typeface="Baskerville Old Face" charset="0"/>
                <a:cs typeface="Baskerville Old Face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41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D628-3357-4905-BED3-D90B64D7104D}" type="datetimeFigureOut">
              <a:rPr lang="ru-RU" smtClean="0"/>
              <a:pPr/>
              <a:t>24-08-2025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3C53-6DFF-47FD-B495-5DA489111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5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_videouroki/" TargetMode="External"/><Relationship Id="rId7" Type="http://schemas.openxmlformats.org/officeDocument/2006/relationships/hyperlink" Target="https://vserosolimp.edsoo.ru/physics" TargetMode="External"/><Relationship Id="rId2" Type="http://schemas.openxmlformats.org/officeDocument/2006/relationships/hyperlink" Target="https://edsoo.ru/mr-fizi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tent.edsoo.ru/lab/" TargetMode="External"/><Relationship Id="rId5" Type="http://schemas.openxmlformats.org/officeDocument/2006/relationships/hyperlink" Target="https://edsoo.ru/metodicheskie-seminary/ms-fizika/" TargetMode="External"/><Relationship Id="rId4" Type="http://schemas.openxmlformats.org/officeDocument/2006/relationships/hyperlink" Target="https://edsoo.ru/metodicheskie_kejsy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o2phystech.ru/uchebnye-posobiya-frfsh/materialy-programmy-nauka-v-regiony-ot-prepodavateley-mfti-i-fizteh-litsey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2;&#1080;&#1079;&#1080;&#1082;&#1072;&#1076;&#1083;&#1103;&#1074;&#1089;&#1077;&#1093;.&#1088;&#1092;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normativnye-dokument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konstruktor-rabochih-programm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2826" y="1895061"/>
            <a:ext cx="991875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ОСОБЕННОСТИ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ПРЕПОДАВАНИЯ УЧЕБНОГО ПРЕДМЕТА «ФИЗИКА»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2025/2026 УЧЕБНОМ ГОДУ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6157" y="55780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Борякина Н.В., </a:t>
            </a:r>
            <a:r>
              <a:rPr lang="ru-RU" dirty="0" smtClean="0"/>
              <a:t>учитель </a:t>
            </a:r>
            <a:r>
              <a:rPr lang="ru-RU" dirty="0" smtClean="0"/>
              <a:t>физики  </a:t>
            </a:r>
            <a:r>
              <a:rPr lang="ru-RU" dirty="0" smtClean="0"/>
              <a:t>ГБОУ  СОШ </a:t>
            </a:r>
            <a:r>
              <a:rPr lang="ru-RU" dirty="0" smtClean="0"/>
              <a:t>с. Утевка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00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370" y="0"/>
            <a:ext cx="12240370" cy="69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298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Методическая поддержка учителя физики</a:t>
            </a:r>
            <a:endParaRPr lang="ru-RU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38470"/>
            <a:ext cx="11022496" cy="48384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Методические материалы / Методические пособия и рекомендации.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https://edsoo.ru/mr-fizika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Методические материалы / Методические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 том числе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физике). – URL: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://edsoo.ru/metodicheskie_videouroki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Методические интерактивные кейсы: сложные вопросы преподавания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предметов (в том числе по физике). – URL: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://edsoo.ru/metodicheskie_kejsy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Методические семинары / Физика. – URL: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edsoo.ru/metodicheskie-seminary/ms-fizika/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Виртуальные лабораторные и практические работы на углубленном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основного общего образования (в том числе, по физике). – URL: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https://content.edsoo.ru/lab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374" y="5934670"/>
            <a:ext cx="108005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Всероссийская олимпиада школьников / Физика. – URL: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https://vserosolimp.edsoo.ru/physics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Проект «Наука в регионы»</a:t>
            </a:r>
            <a:endParaRPr lang="ru-RU" sz="3200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114" y="1825625"/>
            <a:ext cx="1085353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103" y="1417983"/>
            <a:ext cx="11171583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педагогов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предлагает методические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реализации углубленного изучения физики, математики,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химии в рамках дополнительного образования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материалы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возможностями выстраивания индивидуальных образовательных маршрутов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региональных образовательных ресурсов. 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можно найти по ссылке: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go2phystech.ru/uchebnye-posobiya-frfsh/materialy-programmy-nauka-v-regiony-ot-prepodavateley-mfti-i-fizteh-litseya/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Проект «Физика для всех» </a:t>
            </a:r>
            <a:endParaRPr lang="ru-RU" sz="3200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учителей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физики 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предлагает методические материалы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(готовые уроки, лабораторные работы, базу задач), курсы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мероприятия в очном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дистанционном формате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обучающихся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предлагает курсы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открытый банк заданий для подготовки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ЕГЭ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перечневым олимпиадам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физике, а также научно-популярные видео с объяснением тем школьной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доступ к журналам «Квант»,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Квантик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определения будущей профессии. 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Ознакомиться с материалами и мероприятиями проекта можно на сайте: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://физикадлявсех.рф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СИСТЕМА ОЦЕНКИ ДОСТИЖЕНИЯ ОБУЧАЮЩИМИСЯ</a:t>
            </a:r>
            <a:br>
              <a:rPr lang="ru-RU" sz="2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ПЛАНИРУЕМЫХ РЕЗУЛЬТАТОВ ОСВОЕНИЯ </a:t>
            </a:r>
            <a:r>
              <a:rPr lang="ru-RU" sz="2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 </a:t>
            </a:r>
            <a:r>
              <a:rPr lang="ru-RU" sz="2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НА УРОВНЯХ ОСНОВНОГО </a:t>
            </a:r>
            <a:r>
              <a:rPr lang="ru-RU" sz="2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ОБЩЕГО ОБЩЕГО </a:t>
            </a:r>
            <a:r>
              <a:rPr lang="ru-RU" sz="24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2400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557" y="1825625"/>
            <a:ext cx="11675165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результаты по физике можно объединить в несколько групп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понятийного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аппарата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методологических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качественных и расчетных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прикладного значения полученных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работать с информацией физического содержания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33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286" y="0"/>
            <a:ext cx="5870713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1530" y="1099930"/>
            <a:ext cx="5910470" cy="122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4538" y="2969867"/>
            <a:ext cx="5857461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14400" y="238684"/>
            <a:ext cx="1127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документы, обеспечивающие организацию </a:t>
            </a:r>
            <a:r>
              <a:rPr lang="ru-RU" sz="28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8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деятельности по учебному предмету «Физика»  </a:t>
            </a:r>
            <a:r>
              <a:rPr lang="ru-RU" sz="28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37A4"/>
                </a:solidFill>
                <a:latin typeface="Times New Roman" pitchFamily="18" charset="0"/>
                <a:cs typeface="Times New Roman" pitchFamily="18" charset="0"/>
              </a:rPr>
              <a:t>2025/2026 учебном году </a:t>
            </a:r>
            <a:endParaRPr lang="ru-RU" sz="2800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060" y="1541288"/>
            <a:ext cx="115426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Федеральный закон от 29 декабря 2012 г. № 273-ФЗ «Об образовании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Российской Федерации»;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Федеральный закон от 19 декабря 2023 г № 618-ФЗ «О внесении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Федеральный закон «Об образовании в Российской Федерации»;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Федеральный государственный образовательный стандарт основного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 (утв. приказом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России от 31 мая 2021 г.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287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558" y="2796354"/>
            <a:ext cx="118474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Федеральный государственный образовательный стандарт среднего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 (утв. приказом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России от 17 мая 2012 г.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413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Федеральная образовательная программа основного общего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(утв.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России от 18 мая 2023 г. № 370)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среднего общего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 утв.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России от 18 мая 2023 г. № 371)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7563" y="4309696"/>
            <a:ext cx="11635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приказ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России от 09 октября 2024 г. № 704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внесении изменений в некоторые приказы Министерства просвещения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Федерации, касающиеся федеральных образовательных программ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общего образования, основного общего образования и среднего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4313" y="5074576"/>
            <a:ext cx="11595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распоряжение Правительства Российской Федерации от 19 ноября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№3333-р «Об утверждении комплексного плана мероприятий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повышению качества математического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период до 2030 года»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4313" y="5618922"/>
            <a:ext cx="11555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приказ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России от 12 февраля 2025 г. № 93 «О внесении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подпункт 18.3.1 пункта 18.3 федерального государственного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стандарта среднего общего образования, утвержденного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17 мая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№ 413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 smtClean="0">
                <a:hlinkClick r:id="rId3"/>
              </a:rPr>
              <a:t> </a:t>
            </a:r>
            <a:r>
              <a:rPr lang="ru-RU" sz="1600" dirty="0" smtClean="0">
                <a:hlinkClick r:id="rId3"/>
              </a:rPr>
              <a:t>Нормативные документы – Единое содержание общего 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29" name="Прямоугольник 328"/>
          <p:cNvSpPr/>
          <p:nvPr/>
        </p:nvSpPr>
        <p:spPr>
          <a:xfrm>
            <a:off x="3167269" y="296374"/>
            <a:ext cx="7938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Конструктор рабочих программ – Единое содержание общего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образования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37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516834" y="1397602"/>
            <a:ext cx="114366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поурочные планирования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 и 11 классов, представленные в Конструкторе, добавлены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ссылки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электронные цифровые образовательные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поурочные планирования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7–9 классов (углубленный уровень) добавлены ссылки на задания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текущего оценивания (контрольные работы) на I четверть, которые далее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дополнены заданиями для текущего оценивания для 7–9 классов на весь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543340" y="4666207"/>
            <a:ext cx="11145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ФРП зафиксированы планируемые образовательные результаты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освоения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обучающимися содержания учебного предмета «Физика»: личностные,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предметные (по годам обучения, с учетом уровня изучения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7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7"/>
          <p:cNvSpPr>
            <a:spLocks noGrp="1"/>
          </p:cNvSpPr>
          <p:nvPr>
            <p:ph idx="1"/>
          </p:nvPr>
        </p:nvSpPr>
        <p:spPr>
          <a:xfrm>
            <a:off x="1051426" y="633907"/>
            <a:ext cx="10490199" cy="611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2533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3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051" y="1825625"/>
            <a:ext cx="11608905" cy="435133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число часов, рекомендованных для изучения учебного предмета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Физика»: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на базовом уровне – 238 часов: в 7 классе – 68 часов (2 часа в неделю),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классе – 68 часов (2 часа в неделю), в 9 классе – 102 часа (3 часа в неделю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на углубленном уровне – 340 часов: в 7 классе – 102 часа (3 часа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неделю), в 8 классе – 102 часа (3 часа в неделю), в 9 классе – 136 часов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 часа в неделю); при этом из обязательной части учебного плана выделяется: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7 классе – 68 часов (2 часа в неделю), в 8 классе – 68 часов (2 часа в неделю),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9 классе – 102 часа (3 часа в неделю)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525" y="623888"/>
            <a:ext cx="10287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026" y="10142"/>
            <a:ext cx="12351025" cy="684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число часов, рекомендованных для изучения учебного предмета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Физика»: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на базовом уровне – 136 часов: в 10 классе – 68 часов (2 часа в неделю),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классе – 68 часов (2 часа в неделю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на углубленном уровне – 340 часов: в 10 классе – 170 часов (5 часов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неделю), в 11 классе – 170 часов (5 часов в неделю)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734" y="624440"/>
            <a:ext cx="104965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40" y="0"/>
            <a:ext cx="12202940" cy="743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4467</TotalTime>
  <Words>927</Words>
  <Application>Microsoft Office PowerPoint</Application>
  <PresentationFormat>Произвольный</PresentationFormat>
  <Paragraphs>54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Методическая поддержка учителя физики</vt:lpstr>
      <vt:lpstr>Проект «Наука в регионы»</vt:lpstr>
      <vt:lpstr>Проект «Физика для всех» </vt:lpstr>
      <vt:lpstr>СИСТЕМА ОЦЕНКИ ДОСТИЖЕНИЯ ОБУЧАЮЩИМИСЯ ПЛАНИРУЕМЫХ РЕЗУЛЬТАТОВ ОСВОЕНИЯ ОБРАЗОВАТЕЛЬНЫХ ПРОГРАММ НА УРОВНЯХ ОСНОВНОГО ОБЩЕГО ОБЩЕГО ОБРАЗОВАНИЯ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User-004</dc:creator>
  <cp:lastModifiedBy>Asus</cp:lastModifiedBy>
  <cp:revision>407</cp:revision>
  <cp:lastPrinted>2021-07-01T09:31:40Z</cp:lastPrinted>
  <dcterms:created xsi:type="dcterms:W3CDTF">2021-02-15T09:04:25Z</dcterms:created>
  <dcterms:modified xsi:type="dcterms:W3CDTF">2025-08-24T19:23:11Z</dcterms:modified>
</cp:coreProperties>
</file>