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"/>
  </p:notesMasterIdLst>
  <p:sldIdLst>
    <p:sldId id="262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18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3476-1B0D-4485-84E2-1E625D6CCF65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17E44-881F-4A8A-A116-45AC5062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212F08-1D61-4635-9EEB-3B184C8EACCB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7E44-881F-4A8A-A116-45AC506268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2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7E44-881F-4A8A-A116-45AC506268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3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84B5-DC9B-4A12-A557-44317C128A4E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03A8-6D2E-441A-B946-9DD3FD160A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62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37C7-AE4C-4C35-9F1D-A5EA27F30B71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BE64-7EE6-4D6E-8084-C84156876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8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5553-C732-438D-ACE2-503FD08B49F6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2BE6-5A01-4F5A-BE69-A3EE6D25C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3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E734-CBB2-4B1F-AB00-968E6BD9CC23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CEBC-479B-4D85-A7E2-AFD7ED09D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2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D921-400B-4990-8993-596857C5DBCF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AD50-7CBF-415C-9F1E-92A8F3B53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5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176-788D-498E-A07B-016FD05BC3AC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BEC3-FFFB-4C37-A07C-E59365BC7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5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F2D7-1D77-44BD-BACB-3DBA34B10127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1B7C-7798-45BE-A1EA-F22FE1238E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0DA4-36E6-48EA-A291-807163F88035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9586-F823-418D-BFA5-91C444FB2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8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E084-2F3B-4F2F-9516-D577AAFEFFCE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8DDC-782E-42EA-9E09-1A2AB8C101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02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BACB-0C46-4CEE-8B2D-8DF54B187F94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250F-5751-4110-A34C-A274AFA2C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71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C3DD-DC6C-402A-8CB8-3E302201D894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D587-91DC-4C73-ABF7-268F1A2DC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D97D-BE08-47E7-9948-6AB030026B86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3DBF96A-3E50-4DA3-BD7F-12806BA89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11"/>
          <p:cNvSpPr>
            <a:spLocks noChangeArrowheads="1" noChangeShapeType="1" noTextEdit="1"/>
          </p:cNvSpPr>
          <p:nvPr/>
        </p:nvSpPr>
        <p:spPr bwMode="auto">
          <a:xfrm>
            <a:off x="5292725" y="765175"/>
            <a:ext cx="35274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22228B"/>
                </a:solidFill>
                <a:latin typeface="Times New Roman"/>
                <a:cs typeface="Times New Roman"/>
              </a:rPr>
              <a:t>ГБОУ СОШ с. Зуевка </a:t>
            </a:r>
            <a:endParaRPr lang="ru-RU" sz="36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22228B"/>
              </a:solidFill>
              <a:latin typeface="Times New Roman"/>
              <a:cs typeface="Times New Roman"/>
            </a:endParaRPr>
          </a:p>
        </p:txBody>
      </p:sp>
      <p:sp>
        <p:nvSpPr>
          <p:cNvPr id="58371" name="Text Box 13"/>
          <p:cNvSpPr txBox="1">
            <a:spLocks noChangeArrowheads="1"/>
          </p:cNvSpPr>
          <p:nvPr/>
        </p:nvSpPr>
        <p:spPr bwMode="auto">
          <a:xfrm flipV="1">
            <a:off x="3708400" y="42148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5472" y="1253381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81511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Особенности  </a:t>
            </a:r>
            <a:r>
              <a:rPr lang="ru-RU" sz="3200" b="1" i="1" dirty="0" err="1" smtClean="0">
                <a:solidFill>
                  <a:srgbClr val="000000"/>
                </a:solidFill>
                <a:latin typeface="Monotype Corsiva" panose="03010101010201010101" pitchFamily="66" charset="0"/>
              </a:rPr>
              <a:t>критериального</a:t>
            </a:r>
            <a:r>
              <a:rPr lang="ru-RU" sz="3200" b="1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 оценивание заданий ВПР по русскому языку  в 4 классе</a:t>
            </a:r>
            <a:endParaRPr lang="ru-RU" sz="3200" i="1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5144" y="5373216"/>
            <a:ext cx="4522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Петрюк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О.И.,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учитель начальных классов</a:t>
            </a:r>
            <a:endParaRPr lang="ru-RU" sz="1600" dirty="0">
              <a:solidFill>
                <a:srgbClr val="1A1A1A"/>
              </a:solidFill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9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36339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задания по русскому языку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три группы: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Понимание соотношения устной и письменной речи (звуки и буквы);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Понимание «жизни» слова в языке (части слова и части речи);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слов в нашей речи при общении с другими людьми.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05273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ИЗМЕНЕНИЕ СТРУКТУРЫ ВПР</a:t>
            </a:r>
          </a:p>
        </p:txBody>
      </p:sp>
    </p:spTree>
    <p:extLst>
      <p:ext uri="{BB962C8B-B14F-4D97-AF65-F5344CB8AC3E}">
        <p14:creationId xmlns:p14="http://schemas.microsoft.com/office/powerpoint/2010/main" val="420818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3808" r="39837" b="12173"/>
          <a:stretch/>
        </p:blipFill>
        <p:spPr bwMode="auto">
          <a:xfrm>
            <a:off x="1403648" y="116632"/>
            <a:ext cx="5259080" cy="65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9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7870" r="39725" b="12606"/>
          <a:stretch/>
        </p:blipFill>
        <p:spPr bwMode="auto">
          <a:xfrm>
            <a:off x="1475656" y="63371"/>
            <a:ext cx="5688632" cy="674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29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3807" r="40166" b="12823"/>
          <a:stretch/>
        </p:blipFill>
        <p:spPr bwMode="auto">
          <a:xfrm>
            <a:off x="1547664" y="38160"/>
            <a:ext cx="5233486" cy="662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6" t="14442" r="26322" b="70484"/>
          <a:stretch/>
        </p:blipFill>
        <p:spPr bwMode="auto">
          <a:xfrm>
            <a:off x="611560" y="5356748"/>
            <a:ext cx="8069598" cy="144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356748"/>
            <a:ext cx="282450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730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t="2920" r="39568" b="12216"/>
          <a:stretch/>
        </p:blipFill>
        <p:spPr bwMode="auto">
          <a:xfrm>
            <a:off x="1835695" y="49424"/>
            <a:ext cx="5283113" cy="66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5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t="2773" r="39757" b="12174"/>
          <a:stretch/>
        </p:blipFill>
        <p:spPr bwMode="auto">
          <a:xfrm>
            <a:off x="1907704" y="188640"/>
            <a:ext cx="510649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51450" r="25388" b="38440"/>
          <a:stretch/>
        </p:blipFill>
        <p:spPr bwMode="auto">
          <a:xfrm>
            <a:off x="30280" y="5229200"/>
            <a:ext cx="9113720" cy="105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51450" r="25388" b="38440"/>
          <a:stretch/>
        </p:blipFill>
        <p:spPr bwMode="auto">
          <a:xfrm>
            <a:off x="30280" y="5229199"/>
            <a:ext cx="9113720" cy="105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5249475"/>
            <a:ext cx="3690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8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t="47059" r="39568" b="12216"/>
          <a:stretch/>
        </p:blipFill>
        <p:spPr bwMode="auto">
          <a:xfrm>
            <a:off x="1835695" y="476672"/>
            <a:ext cx="5283113" cy="32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29720" r="25322" b="48033"/>
          <a:stretch/>
        </p:blipFill>
        <p:spPr bwMode="auto">
          <a:xfrm>
            <a:off x="179512" y="3811191"/>
            <a:ext cx="8855140" cy="229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9301" r="19417" b="29013"/>
          <a:stretch/>
        </p:blipFill>
        <p:spPr bwMode="auto">
          <a:xfrm>
            <a:off x="4556608" y="4005063"/>
            <a:ext cx="287080" cy="2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9301" r="19417" b="29013"/>
          <a:stretch/>
        </p:blipFill>
        <p:spPr bwMode="auto">
          <a:xfrm>
            <a:off x="1187624" y="4754970"/>
            <a:ext cx="287080" cy="2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8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14096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Задания </a:t>
            </a:r>
            <a:r>
              <a:rPr lang="ru-RU" dirty="0"/>
              <a:t>3, 4, 5, 6, 12 предполагают запись развернутого ответа, </a:t>
            </a:r>
            <a:endParaRPr lang="ru-RU" dirty="0" smtClean="0"/>
          </a:p>
          <a:p>
            <a:r>
              <a:rPr lang="ru-RU" dirty="0" smtClean="0"/>
              <a:t>задания </a:t>
            </a:r>
            <a:r>
              <a:rPr lang="ru-RU" dirty="0"/>
              <a:t>2, 7, 8, 9–11 – в виде слова (сочетания слов), </a:t>
            </a:r>
            <a:endParaRPr lang="ru-RU" dirty="0" smtClean="0"/>
          </a:p>
          <a:p>
            <a:r>
              <a:rPr lang="ru-RU" dirty="0" smtClean="0"/>
              <a:t>задание </a:t>
            </a:r>
            <a:r>
              <a:rPr lang="ru-RU" dirty="0"/>
              <a:t>1 – постановку ударения в приведенных словах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02349"/>
              </p:ext>
            </p:extLst>
          </p:nvPr>
        </p:nvGraphicFramePr>
        <p:xfrm>
          <a:off x="827584" y="684322"/>
          <a:ext cx="712879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125"/>
                <a:gridCol w="3504667"/>
              </a:tblGrid>
              <a:tr h="617211"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 ВПР по русскому языку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Максимальное количество первичных баллов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50314">
                <a:tc>
                  <a:txBody>
                    <a:bodyPr/>
                    <a:lstStyle/>
                    <a:p>
                      <a:r>
                        <a:rPr lang="ru-RU" dirty="0" smtClean="0"/>
                        <a:t>2, 6, 7, 11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балл</a:t>
                      </a:r>
                      <a:endParaRPr lang="ru-RU" dirty="0"/>
                    </a:p>
                  </a:txBody>
                  <a:tcPr/>
                </a:tc>
              </a:tr>
              <a:tr h="250314">
                <a:tc>
                  <a:txBody>
                    <a:bodyPr/>
                    <a:lstStyle/>
                    <a:p>
                      <a:r>
                        <a:rPr lang="ru-RU" dirty="0" smtClean="0"/>
                        <a:t>1, 3, 5, 8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0 до 2 баллов</a:t>
                      </a:r>
                      <a:endParaRPr lang="ru-RU" dirty="0"/>
                    </a:p>
                  </a:txBody>
                  <a:tcPr/>
                </a:tc>
              </a:tr>
              <a:tr h="250314">
                <a:tc>
                  <a:txBody>
                    <a:bodyPr/>
                    <a:lstStyle/>
                    <a:p>
                      <a:r>
                        <a:rPr lang="ru-RU" dirty="0" smtClean="0"/>
                        <a:t>4, 9, 10, 12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0 до 3 баллов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10306"/>
            <a:ext cx="565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Баллы распределяются следующим образом: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		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519" y="4294857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Первичные баллы для большего удобства учеников, учителей и родителей переводятся в привычные оценки по пятибалльной системе следующим образом</a:t>
            </a:r>
            <a:r>
              <a:rPr lang="ru-RU" dirty="0" smtClean="0"/>
              <a:t>:</a:t>
            </a:r>
          </a:p>
          <a:p>
            <a:pPr algn="ctr"/>
            <a:endParaRPr lang="ru-RU" dirty="0"/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76756"/>
              </p:ext>
            </p:extLst>
          </p:nvPr>
        </p:nvGraphicFramePr>
        <p:xfrm>
          <a:off x="1043608" y="5369103"/>
          <a:ext cx="6984776" cy="1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Отметка по пятибалльной шкале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«2»	«3»	«4»	«5»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Первичные 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0–9	10–15	16–20	21–24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461907"/>
      </p:ext>
    </p:extLst>
  </p:cSld>
  <p:clrMapOvr>
    <a:masterClrMapping/>
  </p:clrMapOvr>
</p:sld>
</file>

<file path=ppt/theme/theme1.xml><?xml version="1.0" encoding="utf-8"?>
<a:theme xmlns:a="http://schemas.openxmlformats.org/drawingml/2006/main" name="4-2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149</Words>
  <Application>Microsoft Office PowerPoint</Application>
  <PresentationFormat>Экран (4:3)</PresentationFormat>
  <Paragraphs>37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4-25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220</cp:lastModifiedBy>
  <cp:revision>91</cp:revision>
  <cp:lastPrinted>2024-01-11T08:03:53Z</cp:lastPrinted>
  <dcterms:created xsi:type="dcterms:W3CDTF">2012-09-20T12:23:13Z</dcterms:created>
  <dcterms:modified xsi:type="dcterms:W3CDTF">2025-02-14T07:49:51Z</dcterms:modified>
</cp:coreProperties>
</file>