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5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FC3011-CA34-4DE6-BD25-0829C7D3CAFB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5E3BDD-1F0D-4B9D-8E1F-0F2DBA015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768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/>
              <a:t>Критериальное</a:t>
            </a:r>
            <a:r>
              <a:rPr lang="ru-RU" sz="4800" b="1" dirty="0"/>
              <a:t> оценивание практических работ на уроках информатики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252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1" cy="1143000"/>
          </a:xfrm>
        </p:spPr>
        <p:txBody>
          <a:bodyPr/>
          <a:lstStyle/>
          <a:p>
            <a:pPr algn="ctr"/>
            <a:r>
              <a:rPr lang="ru-RU" sz="2800" dirty="0" err="1" smtClean="0"/>
              <a:t>Критериальное</a:t>
            </a:r>
            <a:r>
              <a:rPr lang="ru-RU" sz="2800" dirty="0" smtClean="0"/>
              <a:t> оценивание презентации</a:t>
            </a:r>
            <a:br>
              <a:rPr lang="ru-RU" sz="2800" dirty="0" smtClean="0"/>
            </a:br>
            <a:r>
              <a:rPr lang="ru-RU" sz="2800" dirty="0" smtClean="0"/>
              <a:t>на уроках информатики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988840"/>
            <a:ext cx="6400800" cy="3474720"/>
          </a:xfrm>
        </p:spPr>
        <p:txBody>
          <a:bodyPr/>
          <a:lstStyle/>
          <a:p>
            <a:pPr lvl="0"/>
            <a:r>
              <a:rPr lang="ru-RU" dirty="0"/>
              <a:t>учит ребёнка самому оценивать себя; </a:t>
            </a:r>
          </a:p>
          <a:p>
            <a:pPr lvl="0"/>
            <a:r>
              <a:rPr lang="ru-RU" dirty="0"/>
              <a:t>выявляет причины снижения качества успеваемости; </a:t>
            </a:r>
          </a:p>
          <a:p>
            <a:pPr lvl="0"/>
            <a:r>
              <a:rPr lang="ru-RU" dirty="0"/>
              <a:t>показывает ученику пути повышения отметки по предмету;</a:t>
            </a:r>
          </a:p>
          <a:p>
            <a:pPr lvl="0"/>
            <a:r>
              <a:rPr lang="ru-RU" dirty="0"/>
              <a:t>развивает универсальные учебные действия;</a:t>
            </a:r>
          </a:p>
          <a:p>
            <a:r>
              <a:rPr lang="ru-RU" dirty="0"/>
              <a:t>улучшает психологический климат на уроке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\Desktop\выступление\ри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34975"/>
            <a:ext cx="8089900" cy="59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391"/>
            <a:ext cx="7992888" cy="66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Критерии оценивания презентации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0262"/>
            <a:ext cx="8315969" cy="29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4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0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675"/>
            <a:ext cx="8352928" cy="660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501084" cy="62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43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Критериальное оценивание презентации на уроках информатики</vt:lpstr>
      <vt:lpstr>Презентация PowerPoint</vt:lpstr>
      <vt:lpstr>Презентация PowerPoint</vt:lpstr>
      <vt:lpstr>Критерии оценивания презентации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27</dc:creator>
  <cp:lastModifiedBy>27</cp:lastModifiedBy>
  <cp:revision>13</cp:revision>
  <dcterms:created xsi:type="dcterms:W3CDTF">2023-11-27T04:44:26Z</dcterms:created>
  <dcterms:modified xsi:type="dcterms:W3CDTF">2023-11-28T07:33:55Z</dcterms:modified>
</cp:coreProperties>
</file>