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92CCDCD-C70F-4ACC-809F-1E2952CA46C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19C5816-0AB8-485B-A7F4-72C1BAE15C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работы МО учителей 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2023 – 2024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2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Информационно-методическое письмо для учителей 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О ПРЕПОДАВАНИИ ИНОСТРАННОГО ЯЗЫКА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В ОБЩЕОБРАЗОВАТЕЛЬНЫХ ОРГАНИЗАЦИЯХ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САМАРСКОЙ ОБЛАСТИ В 2023-2024 УЧЕБНОМ ГОДУ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46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1. Нормативно-правовые документы,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обеспечивающие реализацию </a:t>
            </a:r>
            <a:r>
              <a:rPr lang="ru-RU" b="1" dirty="0" smtClean="0"/>
              <a:t>предмета и </a:t>
            </a:r>
            <a:r>
              <a:rPr lang="ru-RU" b="1" dirty="0" err="1" smtClean="0"/>
              <a:t>интеонет</a:t>
            </a:r>
            <a:r>
              <a:rPr lang="ru-RU" b="1" dirty="0" smtClean="0"/>
              <a:t> ресурсы</a:t>
            </a:r>
          </a:p>
          <a:p>
            <a:r>
              <a:rPr lang="ru-RU" b="1" dirty="0" smtClean="0"/>
              <a:t>2</a:t>
            </a:r>
            <a:r>
              <a:rPr lang="ru-RU" b="1" dirty="0"/>
              <a:t>. Особенности преподавания предмета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«Иностранный язык» в 2023–2024 учебном году </a:t>
            </a:r>
            <a:endParaRPr lang="ru-RU" b="1" dirty="0" smtClean="0"/>
          </a:p>
          <a:p>
            <a:r>
              <a:rPr lang="ru-RU" b="1" dirty="0"/>
              <a:t>Место предмета в учебном плане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2023-2024 учебном году на уровне </a:t>
            </a:r>
            <a:r>
              <a:rPr lang="ru-RU" b="1" dirty="0" smtClean="0"/>
              <a:t>НОО, ООО и СОО</a:t>
            </a:r>
          </a:p>
          <a:p>
            <a:r>
              <a:rPr lang="ru-RU" b="1" dirty="0" smtClean="0"/>
              <a:t>Учебно-методическое </a:t>
            </a:r>
            <a:r>
              <a:rPr lang="ru-RU" b="1" dirty="0"/>
              <a:t>обеспечение преподавания иностранного языка 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4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грамотность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Ресурсы, банки заданий по формированию ФГ: </a:t>
            </a:r>
            <a:endParaRPr lang="ru-RU" b="1" dirty="0"/>
          </a:p>
          <a:p>
            <a:r>
              <a:rPr lang="ru-RU" dirty="0"/>
              <a:t>− задания на платформе РЭШ (тренажер); </a:t>
            </a:r>
            <a:endParaRPr lang="ru-RU" dirty="0"/>
          </a:p>
          <a:p>
            <a:r>
              <a:rPr lang="ru-RU" dirty="0"/>
              <a:t>− задания на платформе «</a:t>
            </a:r>
            <a:r>
              <a:rPr lang="ru-RU" dirty="0" err="1"/>
              <a:t>Медиатека</a:t>
            </a:r>
            <a:r>
              <a:rPr lang="ru-RU" dirty="0"/>
              <a:t>» (Просвещение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/>
              <a:t>Цифровые помощники для формирования функциональной грамотности: </a:t>
            </a:r>
            <a:endParaRPr lang="ru-RU" b="1" dirty="0"/>
          </a:p>
          <a:p>
            <a:r>
              <a:rPr lang="ru-RU" dirty="0"/>
              <a:t>− https://media.prosv.ru/fg; </a:t>
            </a:r>
            <a:endParaRPr lang="ru-RU" dirty="0"/>
          </a:p>
          <a:p>
            <a:r>
              <a:rPr lang="ru-RU" dirty="0"/>
              <a:t>− https://education.yandex.ru/home; </a:t>
            </a:r>
            <a:endParaRPr lang="ru-RU" dirty="0"/>
          </a:p>
          <a:p>
            <a:r>
              <a:rPr lang="ru-RU" dirty="0"/>
              <a:t>− https://uchi.ru/lp/funcgram.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42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629978"/>
              </p:ext>
            </p:extLst>
          </p:nvPr>
        </p:nvGraphicFramePr>
        <p:xfrm>
          <a:off x="762000" y="685800"/>
          <a:ext cx="7543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640"/>
                <a:gridCol w="1296144"/>
                <a:gridCol w="2808312"/>
                <a:gridCol w="2869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(месяц)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Транслирование педагогических практик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Заседание ОМО по результатам ОГЭ и ЕГЭ 2023. Направления работы на 2023-2024</a:t>
                      </a:r>
                      <a:r>
                        <a:rPr lang="ru-RU" baseline="0" dirty="0" smtClean="0"/>
                        <a:t> 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Заседание ОМО по результатам ВПР 2023.</a:t>
                      </a:r>
                      <a:r>
                        <a:rPr lang="ru-RU" baseline="0" dirty="0" smtClean="0"/>
                        <a:t> Функциональная грамотность: организация обучения по ФГОС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Открытый урок по обмену опытом (Практика устной речи обучающихся). ГБОУ СОШ </a:t>
                      </a:r>
                      <a:r>
                        <a:rPr lang="ru-RU" dirty="0" err="1" smtClean="0"/>
                        <a:t>с.Алексеевка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Ноябрь-декабрь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Практический семинар на базе ГБОУ СОШ №1 </a:t>
                      </a:r>
                      <a:r>
                        <a:rPr lang="ru-RU" baseline="0" dirty="0" err="1" smtClean="0"/>
                        <a:t>с.Борское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 эффективными практиками обучения английскому языку. Основные и вспомогательные практики обучения.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5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48721"/>
              </p:ext>
            </p:extLst>
          </p:nvPr>
        </p:nvGraphicFramePr>
        <p:xfrm>
          <a:off x="827584" y="1052736"/>
          <a:ext cx="7488832" cy="420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295"/>
                <a:gridCol w="1326909"/>
                <a:gridCol w="2919200"/>
                <a:gridCol w="2594428"/>
              </a:tblGrid>
              <a:tr h="1000124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(месяц)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Транслирование педагогических практик</a:t>
                      </a:r>
                      <a:endParaRPr lang="ru-RU" dirty="0"/>
                    </a:p>
                  </a:txBody>
                  <a:tcPr/>
                </a:tc>
              </a:tr>
              <a:tr h="190023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Заседание</a:t>
                      </a:r>
                      <a:r>
                        <a:rPr lang="ru-RU" baseline="0" dirty="0" smtClean="0"/>
                        <a:t> ОМО. Изменения в ГИА 2024. Подготовка обучающихся к заданиям устного раздела ЕГЭ и ОГЭ.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016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март-апрель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Практический семинар на базе ГБОУ СОШ №3 </a:t>
                      </a:r>
                      <a:r>
                        <a:rPr lang="ru-RU" dirty="0" err="1" smtClean="0"/>
                        <a:t>г.Нефтегорска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Функциональная грамотность</a:t>
                      </a:r>
                      <a:r>
                        <a:rPr lang="ru-RU" baseline="0" dirty="0" smtClean="0"/>
                        <a:t> на уроках ИНО.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35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</TotalTime>
  <Words>253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План работы МО учителей ИНО</vt:lpstr>
      <vt:lpstr>Информационно-методическое письмо для учителей ИНО</vt:lpstr>
      <vt:lpstr>Презентация PowerPoint</vt:lpstr>
      <vt:lpstr>Функциональная грамотность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МО учителей ИНО</dc:title>
  <dc:creator>Анна Кортунова</dc:creator>
  <cp:lastModifiedBy>Анна Кортунова</cp:lastModifiedBy>
  <cp:revision>4</cp:revision>
  <dcterms:created xsi:type="dcterms:W3CDTF">2023-09-29T08:39:28Z</dcterms:created>
  <dcterms:modified xsi:type="dcterms:W3CDTF">2023-09-29T09:19:23Z</dcterms:modified>
</cp:coreProperties>
</file>