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17" r:id="rId2"/>
  </p:sldMasterIdLst>
  <p:sldIdLst>
    <p:sldId id="261" r:id="rId3"/>
    <p:sldId id="257" r:id="rId4"/>
    <p:sldId id="262" r:id="rId5"/>
    <p:sldId id="269" r:id="rId6"/>
    <p:sldId id="265" r:id="rId7"/>
    <p:sldId id="266" r:id="rId8"/>
    <p:sldId id="263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01774" y="19557"/>
            <a:ext cx="8188451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91AA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6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82E31-B596-4860-B9D6-9FE82016868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FF62-FC63-474C-95B7-666FB421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82E31-B596-4860-B9D6-9FE82016868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FF62-FC63-474C-95B7-666FB421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80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82E31-B596-4860-B9D6-9FE82016868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FF62-FC63-474C-95B7-666FB421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3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82E31-B596-4860-B9D6-9FE82016868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FF62-FC63-474C-95B7-666FB421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86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82E31-B596-4860-B9D6-9FE82016868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FF62-FC63-474C-95B7-666FB421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9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82E31-B596-4860-B9D6-9FE82016868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FF62-FC63-474C-95B7-666FB421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4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82E31-B596-4860-B9D6-9FE82016868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FF62-FC63-474C-95B7-666FB421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3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91A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4952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0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91A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479918" y="2601214"/>
            <a:ext cx="3933825" cy="3547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 u="heavy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2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91A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8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9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82E31-B596-4860-B9D6-9FE82016868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FF62-FC63-474C-95B7-666FB421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5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82E31-B596-4860-B9D6-9FE82016868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FF62-FC63-474C-95B7-666FB421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4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82E31-B596-4860-B9D6-9FE82016868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FF62-FC63-474C-95B7-666FB421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93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82E31-B596-4860-B9D6-9FE82016868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7FF62-FC63-474C-95B7-666FB4216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29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85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9017" y="193040"/>
            <a:ext cx="10633964" cy="1233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91AA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650" y="1562353"/>
            <a:ext cx="9568815" cy="445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49529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4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85000">
              <a:schemeClr val="accent5">
                <a:lumMod val="20000"/>
                <a:lumOff val="8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4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bali.ru/wp-content/uploads/2016/09/gerb_samarskoj_oblasti.png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://abali.ru/wp-content/uploads/2016/09/gerb_samarskoj_oblasti.png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fipi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1001" y="6305499"/>
            <a:ext cx="15076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spc="-5" dirty="0">
                <a:solidFill>
                  <a:srgbClr val="010F57"/>
                </a:solidFill>
                <a:latin typeface="Arial"/>
                <a:cs typeface="Arial"/>
              </a:rPr>
              <a:t>Нефтегорск</a:t>
            </a:r>
            <a:r>
              <a:rPr b="1" dirty="0">
                <a:solidFill>
                  <a:srgbClr val="010F57"/>
                </a:solidFill>
                <a:latin typeface="Arial"/>
                <a:cs typeface="Arial"/>
              </a:rPr>
              <a:t>,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6" y="6305499"/>
            <a:ext cx="28214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spc="-5" dirty="0" smtClean="0">
                <a:solidFill>
                  <a:srgbClr val="010F57"/>
                </a:solidFill>
                <a:latin typeface="Arial"/>
                <a:cs typeface="Arial"/>
              </a:rPr>
              <a:t>25 февраля </a:t>
            </a:r>
            <a:r>
              <a:rPr b="1" spc="-5" dirty="0" smtClean="0">
                <a:solidFill>
                  <a:srgbClr val="010F57"/>
                </a:solidFill>
                <a:latin typeface="Arial"/>
                <a:cs typeface="Arial"/>
              </a:rPr>
              <a:t>202</a:t>
            </a:r>
            <a:r>
              <a:rPr lang="ru-RU" b="1" spc="-5" dirty="0" smtClean="0">
                <a:solidFill>
                  <a:srgbClr val="010F57"/>
                </a:solidFill>
                <a:latin typeface="Arial"/>
                <a:cs typeface="Arial"/>
              </a:rPr>
              <a:t>5</a:t>
            </a:r>
            <a:r>
              <a:rPr b="1" spc="-15" dirty="0" smtClean="0">
                <a:solidFill>
                  <a:srgbClr val="010F57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010F57"/>
                </a:solidFill>
                <a:latin typeface="Arial"/>
                <a:cs typeface="Arial"/>
              </a:rPr>
              <a:t>года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143000" y="990600"/>
            <a:ext cx="9568815" cy="2807948"/>
          </a:xfrm>
          <a:prstGeom prst="rect">
            <a:avLst/>
          </a:prstGeom>
        </p:spPr>
        <p:txBody>
          <a:bodyPr vert="horz" wrap="square" lIns="0" tIns="609092" rIns="0" bIns="0" rtlCol="0">
            <a:spAutoFit/>
          </a:bodyPr>
          <a:lstStyle/>
          <a:p>
            <a:pPr marL="1144270" algn="ctr">
              <a:lnSpc>
                <a:spcPts val="5695"/>
              </a:lnSpc>
              <a:spcBef>
                <a:spcPts val="100"/>
              </a:spcBef>
            </a:pPr>
            <a:r>
              <a:rPr lang="ru-RU" sz="3200" dirty="0">
                <a:solidFill>
                  <a:srgbClr val="002060"/>
                </a:solidFill>
              </a:rPr>
              <a:t>"Подготовка к оценочным процедурам: ВПР, ОГЭ: структура, методика подготовки". </a:t>
            </a:r>
            <a:endParaRPr sz="3200" spc="-5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1800" y="152400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04578" y="154547"/>
            <a:ext cx="6041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 </a:t>
            </a:r>
            <a:r>
              <a:rPr lang="ru-RU" dirty="0" smtClean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учителей </a:t>
            </a:r>
            <a:r>
              <a:rPr lang="ru-RU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7400" y="4876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Пономаренко Ольга Леонидовна, учитель географии ГБОУ СОШ №3 г. Нефтегорска, методист РЦ.</a:t>
            </a: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Герб Самарской области">
            <a:hlinkClick r:id="rId2"/>
            <a:extLst>
              <a:ext uri="{FF2B5EF4-FFF2-40B4-BE49-F238E27FC236}">
                <a16:creationId xmlns="" xmlns:a16="http://schemas.microsoft.com/office/drawing/2014/main" id="{856FAF81-107B-3347-A6D0-54838E98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5" y="355668"/>
            <a:ext cx="858419" cy="9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1957" y="193181"/>
            <a:ext cx="1906077" cy="142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411" y="217204"/>
            <a:ext cx="1908213" cy="1426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41" y="419381"/>
            <a:ext cx="85961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4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317" y="572595"/>
            <a:ext cx="8911687" cy="128089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9543" y="1709441"/>
            <a:ext cx="8915400" cy="3777622"/>
          </a:xfrm>
        </p:spPr>
        <p:txBody>
          <a:bodyPr>
            <a:noAutofit/>
          </a:bodyPr>
          <a:lstStyle/>
          <a:p>
            <a:pPr marL="1270" marR="88265" algn="just">
              <a:lnSpc>
                <a:spcPct val="115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качества образования – это система процедур, механизмов и инструментов, обеспечивающих не только собственно оценку и получение данных о состоянии системы образования, но и управление качеством образования.</a:t>
            </a:r>
            <a:r>
              <a:rPr lang="ru-RU" sz="2400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</a:t>
            </a:r>
            <a:r>
              <a:rPr lang="ru-RU" sz="2400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системе</a:t>
            </a:r>
            <a:r>
              <a:rPr lang="ru-RU" sz="2400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</a:t>
            </a:r>
            <a:r>
              <a:rPr lang="ru-RU" sz="2400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</a:t>
            </a:r>
            <a:r>
              <a:rPr lang="ru-RU" sz="2400" b="1" spc="-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 обучающихся</a:t>
            </a:r>
            <a:r>
              <a:rPr lang="ru-RU" sz="24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z="24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</a:t>
            </a:r>
            <a:r>
              <a:rPr lang="ru-RU" sz="24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средством</a:t>
            </a:r>
            <a:r>
              <a:rPr lang="ru-RU" sz="24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диагностики</a:t>
            </a:r>
            <a:r>
              <a:rPr lang="ru-RU" sz="24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</a:t>
            </a:r>
            <a:r>
              <a:rPr lang="ru-RU" sz="24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обучения</a:t>
            </a:r>
            <a:r>
              <a:rPr lang="ru-RU" sz="2400" b="1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осуществления обратной связи, регулирования как процесса преподавания, так и процесса учения. Достижение объективности оценки образовательных результатов обучающихся является необходимым условием повышения качества образования.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604109"/>
            <a:ext cx="1946648" cy="1319395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5" y="3129568"/>
            <a:ext cx="1702046" cy="170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7849"/>
            <a:ext cx="2485930" cy="1740151"/>
          </a:xfrm>
          <a:prstGeom prst="rect">
            <a:avLst/>
          </a:prstGeom>
        </p:spPr>
      </p:pic>
      <p:pic>
        <p:nvPicPr>
          <p:cNvPr id="7" name="Picture 2" descr="Герб Самарской области">
            <a:hlinkClick r:id="rId5"/>
            <a:extLst>
              <a:ext uri="{FF2B5EF4-FFF2-40B4-BE49-F238E27FC236}">
                <a16:creationId xmlns="" xmlns:a16="http://schemas.microsoft.com/office/drawing/2014/main" id="{856FAF81-107B-3347-A6D0-54838E98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75" y="301830"/>
            <a:ext cx="858419" cy="9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1318" y="230084"/>
            <a:ext cx="190821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2025год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Расписание экзаменов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537" y="994893"/>
            <a:ext cx="11380631" cy="586310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 ОГЭ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 21 мая по 2июля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период ЕГЭ –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23 мая по 4 июля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Период проведения ВПР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11апреля по 16 мая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-Впервые с 2024-2025 учебного года ВПР по географии проводится в 5 и 10 классах.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-ВПР не проводится в 9 и 11 классах.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выполнение проверочной работы отводится два урока 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45 минут каждый)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 состоит из двух частей и включает в себя 17 заданий. В 1 части содержатся задания 1-9, в части 2 – задания 10-17.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проверяют как предметные, так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освоения образовательной программы основного общего образования.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всех заданий работы можно использовать карты атласа и непрограммируемый  калькулятор.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Впервые в описании КИМ предложены алгоритмы выполнения всех заданий.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ВПР могут быть использованы в качестве мероприятий текущего контроля успеваемости и промежуточной аттестации обучающихся проводимых в рамках образовательной программы.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4988" y="103029"/>
            <a:ext cx="1906077" cy="1429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78" y="148924"/>
            <a:ext cx="644454" cy="70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2820" y="0"/>
            <a:ext cx="4205107" cy="721359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ошибок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5497" y="377496"/>
            <a:ext cx="10603517" cy="70480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определение понятия, замена существенной характеристики понятия несущественной.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последовательности в описании объекта (явления) в тех случаях, когда она является существенной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раскрытие (в рассказе-рассуждении)причины, закономерности, условия протекания того или иного изученного явления.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сравнении объектов, их классификации на группы по существенным признакам.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фактического материала. Неумение привести самостоятельные примеры, подтверждающие высказанное суждение.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умения выполнять рисунок, схему, неправильное заполнение таблицы, неумение подтвердить свой ответ схемой, рисунком, иллюстративным материалом.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умения определять географические координаты и измерять расстояния в градусах и километрах.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ориентироваться на карте, плане, затруднения в правильном показе изученных объектов.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650719" y="0"/>
            <a:ext cx="1378150" cy="1030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00" y="148925"/>
            <a:ext cx="605817" cy="665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497" y="2701913"/>
            <a:ext cx="1917686" cy="13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6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901" y="94334"/>
            <a:ext cx="10972800" cy="45945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58" y="106588"/>
            <a:ext cx="644453" cy="708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903" y="0"/>
            <a:ext cx="1515964" cy="1133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366" y="643945"/>
            <a:ext cx="111531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1этап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работа с понятиями(терминами) на уроках: выделение ключевых слов-маркеров; подчёркивание; перевод одной знаковой системы в другую 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2этап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работа с картой: тематическими картами атласа и контурными картами, дидактические игры с картами, по изучению и запоминанию географической номенклатуры.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работа с текстами развитие навыков осознанного прочтения текста; выборочное чтение…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этап -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статистическим материалом, схемами, рисунками,  таблицами, закрепление и самопроверка своих знаний.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этап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выполнение тестовых заданий, сформированными из открытого банка заданий  ОГЭ и ЕГЭ, взятыми с сайта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https://fipi.ru/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; работа по формированию умений выполнения  чертежей и расчётов.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этап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использование информационных технологий, работа с электронными учебниками, тренажёрами. Правильно использовать их в учебном процессе.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4314" y="2057969"/>
            <a:ext cx="1917686" cy="133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334"/>
            <a:ext cx="10972800" cy="1143000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Использовании в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учебном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процессе: по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тематике ВПР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842" y="1046410"/>
            <a:ext cx="10972800" cy="4525963"/>
          </a:xfrm>
        </p:spPr>
        <p:txBody>
          <a:bodyPr/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учебных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изданий по тематике ВПР,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получивших положительную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экспертную оценку и рекомендованных ФГБУ «ФИОКО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», размешенных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сайте ФГБУ «ФИОКО» в разделе Экспертиза учебных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изданий,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https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://fioco.ru/expert of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ed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pub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Например:</a:t>
            </a:r>
            <a:endParaRPr lang="ru-RU" sz="3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63. Всероссийская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проверочная работа. География: 5 класс: 25 вариантов. Типовые задания. ФГОС НОВЫЙ / В. Б. Пятунин, А. А. Летягин. под ред. В. В.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Барабанова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Серия «ВПР. Типовые задания». (Экспертиза декабрь 2024) — Издательство «Экзамен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64. Всероссийская проверочная работа. География: 6 класс: 10 вариантов. Типовые задания. ФГОС НОВЫЙ / Б. В. Пятунин, под ред. В. В.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Барабанова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Серия «ВПР. Типовые задания». (Экспертиза декабрь 2024) — Издательство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«Экзамен».</a:t>
            </a: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Всероссийская проверочная работа. География: 7 класс: 10 вариантов. Типовые задания. ФГОС НОВЫЙ / М. М. Гарин; под ред. В. В. </a:t>
            </a:r>
            <a:r>
              <a:rPr lang="ru-RU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Барабанова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Серия «ВПР. Типовые задания». (Экспертиза декабрь 2024) — Издательство «Экзамен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Всероссийская проверочная работа. География: 8 класс: 20 вариантов. Типовые задания. ФГОС / С. В. Банников, Н. Е. Лобжанидзе. Серия «ВПР. Типовые задания». (Экспертиза март 2024) — Издательство «Экзамен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332" y="0"/>
            <a:ext cx="1757140" cy="13136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1" y="97409"/>
            <a:ext cx="85961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53" y="93708"/>
            <a:ext cx="859611" cy="9449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01" y="204326"/>
            <a:ext cx="1725008" cy="1289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962" y="0"/>
            <a:ext cx="7085699" cy="4404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2421" y="2304344"/>
            <a:ext cx="2978709" cy="18812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022" y="4251750"/>
            <a:ext cx="8536271" cy="24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3787" y="213504"/>
            <a:ext cx="1908213" cy="1426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31" y="213319"/>
            <a:ext cx="859611" cy="944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220" y="0"/>
            <a:ext cx="5368381" cy="3528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620" y="1651223"/>
            <a:ext cx="5559380" cy="30183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36" y="3927807"/>
            <a:ext cx="5409128" cy="28394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0797" y="4646224"/>
            <a:ext cx="1552453" cy="21179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2132" y="3181081"/>
            <a:ext cx="4018968" cy="7862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71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260" y="0"/>
            <a:ext cx="1908213" cy="1426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46" y="367865"/>
            <a:ext cx="859611" cy="944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549" y="0"/>
            <a:ext cx="6491122" cy="40268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475" y="4112936"/>
            <a:ext cx="6478420" cy="2057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488" y="4769183"/>
            <a:ext cx="4835455" cy="13475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593" y="1172831"/>
            <a:ext cx="2843237" cy="26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376</TotalTime>
  <Words>789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Тема1</vt:lpstr>
      <vt:lpstr>Презентация PowerPoint</vt:lpstr>
      <vt:lpstr> </vt:lpstr>
      <vt:lpstr>2025год  Расписание экзаменов</vt:lpstr>
      <vt:lpstr>Классификация ошибок</vt:lpstr>
      <vt:lpstr>Подготовка</vt:lpstr>
      <vt:lpstr>Использовании в учебном процессе: по тематике ВПР</vt:lpstr>
      <vt:lpstr>Презентация PowerPoint</vt:lpstr>
      <vt:lpstr> </vt:lpstr>
      <vt:lpstr>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2025-02-22T08:48:56Z</dcterms:created>
  <dcterms:modified xsi:type="dcterms:W3CDTF">2025-02-24T16:44:25Z</dcterms:modified>
</cp:coreProperties>
</file>