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1"/>
  </p:sldMasterIdLst>
  <p:sldIdLst>
    <p:sldId id="256" r:id="rId2"/>
    <p:sldId id="257" r:id="rId3"/>
    <p:sldId id="261" r:id="rId4"/>
    <p:sldId id="266" r:id="rId5"/>
    <p:sldId id="268" r:id="rId6"/>
    <p:sldId id="260" r:id="rId7"/>
    <p:sldId id="259" r:id="rId8"/>
    <p:sldId id="267" r:id="rId9"/>
    <p:sldId id="263" r:id="rId10"/>
    <p:sldId id="273" r:id="rId11"/>
    <p:sldId id="262" r:id="rId12"/>
    <p:sldId id="269" r:id="rId13"/>
    <p:sldId id="272" r:id="rId14"/>
    <p:sldId id="271" r:id="rId15"/>
    <p:sldId id="265"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9B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6" d="100"/>
          <a:sy n="76" d="100"/>
        </p:scale>
        <p:origin x="51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D1D5856-646D-491B-8173-6C6F16D90F9B}" type="datetimeFigureOut">
              <a:rPr lang="ru-RU" smtClean="0"/>
              <a:t>07.12.2023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9D2CB7-130B-4D99-A8E5-E24C5BA3C2C1}" type="slidenum">
              <a:rPr lang="ru-RU" smtClean="0"/>
              <a:t>‹#›</a:t>
            </a:fld>
            <a:endParaRPr lang="ru-RU"/>
          </a:p>
        </p:txBody>
      </p:sp>
    </p:spTree>
    <p:extLst>
      <p:ext uri="{BB962C8B-B14F-4D97-AF65-F5344CB8AC3E}">
        <p14:creationId xmlns:p14="http://schemas.microsoft.com/office/powerpoint/2010/main" val="152904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1D5856-646D-491B-8173-6C6F16D90F9B}" type="datetimeFigureOut">
              <a:rPr lang="ru-RU" smtClean="0"/>
              <a:t>07.12.2023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9D2CB7-130B-4D99-A8E5-E24C5BA3C2C1}" type="slidenum">
              <a:rPr lang="ru-RU" smtClean="0"/>
              <a:t>‹#›</a:t>
            </a:fld>
            <a:endParaRPr lang="ru-RU"/>
          </a:p>
        </p:txBody>
      </p:sp>
    </p:spTree>
    <p:extLst>
      <p:ext uri="{BB962C8B-B14F-4D97-AF65-F5344CB8AC3E}">
        <p14:creationId xmlns:p14="http://schemas.microsoft.com/office/powerpoint/2010/main" val="1672779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1D5856-646D-491B-8173-6C6F16D90F9B}" type="datetimeFigureOut">
              <a:rPr lang="ru-RU" smtClean="0"/>
              <a:t>07.12.2023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9D2CB7-130B-4D99-A8E5-E24C5BA3C2C1}" type="slidenum">
              <a:rPr lang="ru-RU" smtClean="0"/>
              <a:t>‹#›</a:t>
            </a:fld>
            <a:endParaRPr lang="ru-RU"/>
          </a:p>
        </p:txBody>
      </p:sp>
    </p:spTree>
    <p:extLst>
      <p:ext uri="{BB962C8B-B14F-4D97-AF65-F5344CB8AC3E}">
        <p14:creationId xmlns:p14="http://schemas.microsoft.com/office/powerpoint/2010/main" val="211501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1D5856-646D-491B-8173-6C6F16D90F9B}" type="datetimeFigureOut">
              <a:rPr lang="ru-RU" smtClean="0"/>
              <a:t>07.12.2023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9D2CB7-130B-4D99-A8E5-E24C5BA3C2C1}" type="slidenum">
              <a:rPr lang="ru-RU" smtClean="0"/>
              <a:t>‹#›</a:t>
            </a:fld>
            <a:endParaRPr lang="ru-RU"/>
          </a:p>
        </p:txBody>
      </p:sp>
    </p:spTree>
    <p:extLst>
      <p:ext uri="{BB962C8B-B14F-4D97-AF65-F5344CB8AC3E}">
        <p14:creationId xmlns:p14="http://schemas.microsoft.com/office/powerpoint/2010/main" val="403091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D1D5856-646D-491B-8173-6C6F16D90F9B}" type="datetimeFigureOut">
              <a:rPr lang="ru-RU" smtClean="0"/>
              <a:t>07.12.2023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9D2CB7-130B-4D99-A8E5-E24C5BA3C2C1}" type="slidenum">
              <a:rPr lang="ru-RU" smtClean="0"/>
              <a:t>‹#›</a:t>
            </a:fld>
            <a:endParaRPr lang="ru-RU"/>
          </a:p>
        </p:txBody>
      </p:sp>
    </p:spTree>
    <p:extLst>
      <p:ext uri="{BB962C8B-B14F-4D97-AF65-F5344CB8AC3E}">
        <p14:creationId xmlns:p14="http://schemas.microsoft.com/office/powerpoint/2010/main" val="380025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D1D5856-646D-491B-8173-6C6F16D90F9B}" type="datetimeFigureOut">
              <a:rPr lang="ru-RU" smtClean="0"/>
              <a:t>07.12.2023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9D2CB7-130B-4D99-A8E5-E24C5BA3C2C1}" type="slidenum">
              <a:rPr lang="ru-RU" smtClean="0"/>
              <a:t>‹#›</a:t>
            </a:fld>
            <a:endParaRPr lang="ru-RU"/>
          </a:p>
        </p:txBody>
      </p:sp>
    </p:spTree>
    <p:extLst>
      <p:ext uri="{BB962C8B-B14F-4D97-AF65-F5344CB8AC3E}">
        <p14:creationId xmlns:p14="http://schemas.microsoft.com/office/powerpoint/2010/main" val="324659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D1D5856-646D-491B-8173-6C6F16D90F9B}" type="datetimeFigureOut">
              <a:rPr lang="ru-RU" smtClean="0"/>
              <a:t>07.12.2023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49D2CB7-130B-4D99-A8E5-E24C5BA3C2C1}" type="slidenum">
              <a:rPr lang="ru-RU" smtClean="0"/>
              <a:t>‹#›</a:t>
            </a:fld>
            <a:endParaRPr lang="ru-RU"/>
          </a:p>
        </p:txBody>
      </p:sp>
    </p:spTree>
    <p:extLst>
      <p:ext uri="{BB962C8B-B14F-4D97-AF65-F5344CB8AC3E}">
        <p14:creationId xmlns:p14="http://schemas.microsoft.com/office/powerpoint/2010/main" val="47171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D1D5856-646D-491B-8173-6C6F16D90F9B}" type="datetimeFigureOut">
              <a:rPr lang="ru-RU" smtClean="0"/>
              <a:t>07.12.2023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49D2CB7-130B-4D99-A8E5-E24C5BA3C2C1}" type="slidenum">
              <a:rPr lang="ru-RU" smtClean="0"/>
              <a:t>‹#›</a:t>
            </a:fld>
            <a:endParaRPr lang="ru-RU"/>
          </a:p>
        </p:txBody>
      </p:sp>
    </p:spTree>
    <p:extLst>
      <p:ext uri="{BB962C8B-B14F-4D97-AF65-F5344CB8AC3E}">
        <p14:creationId xmlns:p14="http://schemas.microsoft.com/office/powerpoint/2010/main" val="114417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1D5856-646D-491B-8173-6C6F16D90F9B}" type="datetimeFigureOut">
              <a:rPr lang="ru-RU" smtClean="0"/>
              <a:t>07.12.2023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49D2CB7-130B-4D99-A8E5-E24C5BA3C2C1}" type="slidenum">
              <a:rPr lang="ru-RU" smtClean="0"/>
              <a:t>‹#›</a:t>
            </a:fld>
            <a:endParaRPr lang="ru-RU"/>
          </a:p>
        </p:txBody>
      </p:sp>
    </p:spTree>
    <p:extLst>
      <p:ext uri="{BB962C8B-B14F-4D97-AF65-F5344CB8AC3E}">
        <p14:creationId xmlns:p14="http://schemas.microsoft.com/office/powerpoint/2010/main" val="306756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D1D5856-646D-491B-8173-6C6F16D90F9B}" type="datetimeFigureOut">
              <a:rPr lang="ru-RU" smtClean="0"/>
              <a:t>07.12.2023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9D2CB7-130B-4D99-A8E5-E24C5BA3C2C1}" type="slidenum">
              <a:rPr lang="ru-RU" smtClean="0"/>
              <a:t>‹#›</a:t>
            </a:fld>
            <a:endParaRPr lang="ru-RU"/>
          </a:p>
        </p:txBody>
      </p:sp>
    </p:spTree>
    <p:extLst>
      <p:ext uri="{BB962C8B-B14F-4D97-AF65-F5344CB8AC3E}">
        <p14:creationId xmlns:p14="http://schemas.microsoft.com/office/powerpoint/2010/main" val="345274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D1D5856-646D-491B-8173-6C6F16D90F9B}" type="datetimeFigureOut">
              <a:rPr lang="ru-RU" smtClean="0"/>
              <a:t>07.12.2023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9D2CB7-130B-4D99-A8E5-E24C5BA3C2C1}" type="slidenum">
              <a:rPr lang="ru-RU" smtClean="0"/>
              <a:t>‹#›</a:t>
            </a:fld>
            <a:endParaRPr lang="ru-RU"/>
          </a:p>
        </p:txBody>
      </p:sp>
    </p:spTree>
    <p:extLst>
      <p:ext uri="{BB962C8B-B14F-4D97-AF65-F5344CB8AC3E}">
        <p14:creationId xmlns:p14="http://schemas.microsoft.com/office/powerpoint/2010/main" val="199068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D5856-646D-491B-8173-6C6F16D90F9B}" type="datetimeFigureOut">
              <a:rPr lang="ru-RU" smtClean="0"/>
              <a:t>07.12.2023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D2CB7-130B-4D99-A8E5-E24C5BA3C2C1}" type="slidenum">
              <a:rPr lang="ru-RU" smtClean="0"/>
              <a:t>‹#›</a:t>
            </a:fld>
            <a:endParaRPr lang="ru-RU"/>
          </a:p>
        </p:txBody>
      </p:sp>
    </p:spTree>
    <p:extLst>
      <p:ext uri="{BB962C8B-B14F-4D97-AF65-F5344CB8AC3E}">
        <p14:creationId xmlns:p14="http://schemas.microsoft.com/office/powerpoint/2010/main" val="203494121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98500" y="1778529"/>
            <a:ext cx="10769600" cy="2387600"/>
          </a:xfrm>
        </p:spPr>
        <p:txBody>
          <a:bodyPr>
            <a:noAutofit/>
          </a:bodyPr>
          <a:lstStyle/>
          <a:p>
            <a:r>
              <a:rPr lang="ru-RU" sz="5400" b="1" dirty="0">
                <a:solidFill>
                  <a:srgbClr val="002060"/>
                </a:solidFill>
                <a:latin typeface="Times New Roman" panose="02020603050405020304" pitchFamily="18" charset="0"/>
                <a:cs typeface="Times New Roman" panose="02020603050405020304" pitchFamily="18" charset="0"/>
              </a:rPr>
              <a:t>Формирование навыка чтения </a:t>
            </a:r>
            <a:br>
              <a:rPr lang="ru-RU" sz="5400" b="1" dirty="0">
                <a:solidFill>
                  <a:srgbClr val="002060"/>
                </a:solidFill>
                <a:latin typeface="Times New Roman" panose="02020603050405020304" pitchFamily="18" charset="0"/>
                <a:cs typeface="Times New Roman" panose="02020603050405020304" pitchFamily="18" charset="0"/>
              </a:rPr>
            </a:br>
            <a:r>
              <a:rPr lang="ru-RU" sz="5400" b="1" dirty="0">
                <a:solidFill>
                  <a:srgbClr val="002060"/>
                </a:solidFill>
                <a:latin typeface="Times New Roman" panose="02020603050405020304" pitchFamily="18" charset="0"/>
                <a:cs typeface="Times New Roman" panose="02020603050405020304" pitchFamily="18" charset="0"/>
              </a:rPr>
              <a:t>у детей с трудностями в обучении младшего школьного возраста</a:t>
            </a:r>
          </a:p>
        </p:txBody>
      </p:sp>
    </p:spTree>
    <p:extLst>
      <p:ext uri="{BB962C8B-B14F-4D97-AF65-F5344CB8AC3E}">
        <p14:creationId xmlns:p14="http://schemas.microsoft.com/office/powerpoint/2010/main" val="294728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40491"/>
          <a:stretch/>
        </p:blipFill>
        <p:spPr>
          <a:xfrm>
            <a:off x="4545619" y="3654341"/>
            <a:ext cx="2743200" cy="2902131"/>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r="14092" b="12948"/>
          <a:stretch/>
        </p:blipFill>
        <p:spPr>
          <a:xfrm>
            <a:off x="325670" y="556535"/>
            <a:ext cx="4140925" cy="2360295"/>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r="16428"/>
          <a:stretch/>
        </p:blipFill>
        <p:spPr>
          <a:xfrm>
            <a:off x="261258" y="3654341"/>
            <a:ext cx="4075611" cy="2743200"/>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573" y="302351"/>
            <a:ext cx="2892872" cy="2868665"/>
          </a:xfrm>
          <a:prstGeom prst="rect">
            <a:avLst/>
          </a:prstGeom>
        </p:spPr>
      </p:pic>
      <p:pic>
        <p:nvPicPr>
          <p:cNvPr id="12" name="Рисунок 11" descr="D:\конкурс портфолио 2020\IMG-86e1b93dc9bb07a78968a27655fb6b01-V(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25423" y="507086"/>
            <a:ext cx="3358175" cy="2402744"/>
          </a:xfrm>
          <a:prstGeom prst="rect">
            <a:avLst/>
          </a:prstGeom>
          <a:noFill/>
          <a:ln>
            <a:noFill/>
          </a:ln>
        </p:spPr>
      </p:pic>
      <p:pic>
        <p:nvPicPr>
          <p:cNvPr id="1026" name="Picture 2" descr="мас"/>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7569" y="3911448"/>
            <a:ext cx="4549217" cy="222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3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506331317"/>
              </p:ext>
            </p:extLst>
          </p:nvPr>
        </p:nvGraphicFramePr>
        <p:xfrm>
          <a:off x="1703512" y="3573016"/>
          <a:ext cx="8712968" cy="1432560"/>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20000"/>
                    </a:ext>
                  </a:extLst>
                </a:gridCol>
                <a:gridCol w="4356484">
                  <a:extLst>
                    <a:ext uri="{9D8B030D-6E8A-4147-A177-3AD203B41FA5}">
                      <a16:colId xmlns:a16="http://schemas.microsoft.com/office/drawing/2014/main" val="20001"/>
                    </a:ext>
                  </a:extLst>
                </a:gridCol>
              </a:tblGrid>
              <a:tr h="1072520">
                <a:tc>
                  <a:txBody>
                    <a:bodyPr/>
                    <a:lstStyle/>
                    <a:p>
                      <a:pPr algn="l"/>
                      <a:r>
                        <a:rPr lang="ru-RU" sz="8800" b="1" dirty="0">
                          <a:solidFill>
                            <a:schemeClr val="tx1"/>
                          </a:solidFill>
                          <a:latin typeface="Times New Roman" pitchFamily="18" charset="0"/>
                          <a:cs typeface="Times New Roman" pitchFamily="18" charset="0"/>
                        </a:rPr>
                        <a:t>У        Н</a:t>
                      </a:r>
                      <a:r>
                        <a:rPr lang="ru-RU" sz="8800" b="1" baseline="0" dirty="0">
                          <a:solidFill>
                            <a:schemeClr val="tx1"/>
                          </a:solidFill>
                          <a:latin typeface="Times New Roman" pitchFamily="18" charset="0"/>
                          <a:cs typeface="Times New Roman" pitchFamily="18" charset="0"/>
                        </a:rPr>
                        <a:t> </a:t>
                      </a:r>
                      <a:endParaRPr lang="ru-RU" sz="8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8800" b="1" dirty="0">
                          <a:solidFill>
                            <a:schemeClr val="tx1"/>
                          </a:solidFill>
                          <a:latin typeface="Times New Roman" pitchFamily="18" charset="0"/>
                          <a:cs typeface="Times New Roman" pitchFamily="18" charset="0"/>
                        </a:rPr>
                        <a:t>Н        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3727724441"/>
              </p:ext>
            </p:extLst>
          </p:nvPr>
        </p:nvGraphicFramePr>
        <p:xfrm>
          <a:off x="1703512" y="1844824"/>
          <a:ext cx="8712968" cy="1432560"/>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20000"/>
                    </a:ext>
                  </a:extLst>
                </a:gridCol>
                <a:gridCol w="4356484">
                  <a:extLst>
                    <a:ext uri="{9D8B030D-6E8A-4147-A177-3AD203B41FA5}">
                      <a16:colId xmlns:a16="http://schemas.microsoft.com/office/drawing/2014/main" val="20001"/>
                    </a:ext>
                  </a:extLst>
                </a:gridCol>
              </a:tblGrid>
              <a:tr h="1072520">
                <a:tc>
                  <a:txBody>
                    <a:bodyPr/>
                    <a:lstStyle/>
                    <a:p>
                      <a:pPr algn="l"/>
                      <a:r>
                        <a:rPr lang="ru-RU" sz="8800" b="1" dirty="0">
                          <a:solidFill>
                            <a:schemeClr val="tx1"/>
                          </a:solidFill>
                          <a:latin typeface="Times New Roman" pitchFamily="18" charset="0"/>
                          <a:cs typeface="Times New Roman" pitchFamily="18" charset="0"/>
                        </a:rPr>
                        <a:t>О        Н</a:t>
                      </a:r>
                      <a:r>
                        <a:rPr lang="ru-RU" sz="8800" b="1" baseline="0" dirty="0">
                          <a:solidFill>
                            <a:schemeClr val="tx1"/>
                          </a:solidFill>
                          <a:latin typeface="Times New Roman" pitchFamily="18" charset="0"/>
                          <a:cs typeface="Times New Roman" pitchFamily="18" charset="0"/>
                        </a:rPr>
                        <a:t> </a:t>
                      </a:r>
                      <a:endParaRPr lang="ru-RU" sz="8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8800" b="1" dirty="0">
                          <a:solidFill>
                            <a:schemeClr val="tx1"/>
                          </a:solidFill>
                          <a:latin typeface="Times New Roman" pitchFamily="18" charset="0"/>
                          <a:cs typeface="Times New Roman" pitchFamily="18" charset="0"/>
                        </a:rPr>
                        <a:t>Н        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792594080"/>
              </p:ext>
            </p:extLst>
          </p:nvPr>
        </p:nvGraphicFramePr>
        <p:xfrm>
          <a:off x="1703512" y="116632"/>
          <a:ext cx="8712968" cy="1432560"/>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20000"/>
                    </a:ext>
                  </a:extLst>
                </a:gridCol>
                <a:gridCol w="4356484">
                  <a:extLst>
                    <a:ext uri="{9D8B030D-6E8A-4147-A177-3AD203B41FA5}">
                      <a16:colId xmlns:a16="http://schemas.microsoft.com/office/drawing/2014/main" val="20001"/>
                    </a:ext>
                  </a:extLst>
                </a:gridCol>
              </a:tblGrid>
              <a:tr h="1072520">
                <a:tc>
                  <a:txBody>
                    <a:bodyPr/>
                    <a:lstStyle/>
                    <a:p>
                      <a:pPr algn="l"/>
                      <a:r>
                        <a:rPr lang="ru-RU" sz="8800" b="1" dirty="0">
                          <a:solidFill>
                            <a:schemeClr val="tx1"/>
                          </a:solidFill>
                          <a:latin typeface="Times New Roman" pitchFamily="18" charset="0"/>
                          <a:cs typeface="Times New Roman" pitchFamily="18" charset="0"/>
                        </a:rPr>
                        <a:t>А        Н</a:t>
                      </a:r>
                      <a:r>
                        <a:rPr lang="ru-RU" sz="8800" b="1" baseline="0" dirty="0">
                          <a:solidFill>
                            <a:schemeClr val="tx1"/>
                          </a:solidFill>
                          <a:latin typeface="Times New Roman" pitchFamily="18" charset="0"/>
                          <a:cs typeface="Times New Roman" pitchFamily="18" charset="0"/>
                        </a:rPr>
                        <a:t> </a:t>
                      </a:r>
                      <a:endParaRPr lang="ru-RU" sz="8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8800" b="1" dirty="0">
                          <a:solidFill>
                            <a:schemeClr val="tx1"/>
                          </a:solidFill>
                          <a:latin typeface="Times New Roman" pitchFamily="18" charset="0"/>
                          <a:cs typeface="Times New Roman" pitchFamily="18" charset="0"/>
                        </a:rPr>
                        <a:t>Н        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099298862"/>
              </p:ext>
            </p:extLst>
          </p:nvPr>
        </p:nvGraphicFramePr>
        <p:xfrm>
          <a:off x="1703512" y="5301208"/>
          <a:ext cx="8712968" cy="1432560"/>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20000"/>
                    </a:ext>
                  </a:extLst>
                </a:gridCol>
                <a:gridCol w="4356484">
                  <a:extLst>
                    <a:ext uri="{9D8B030D-6E8A-4147-A177-3AD203B41FA5}">
                      <a16:colId xmlns:a16="http://schemas.microsoft.com/office/drawing/2014/main" val="20001"/>
                    </a:ext>
                  </a:extLst>
                </a:gridCol>
              </a:tblGrid>
              <a:tr h="1072520">
                <a:tc>
                  <a:txBody>
                    <a:bodyPr/>
                    <a:lstStyle/>
                    <a:p>
                      <a:pPr algn="l"/>
                      <a:r>
                        <a:rPr lang="ru-RU" sz="8800" b="1" baseline="0" dirty="0">
                          <a:solidFill>
                            <a:schemeClr val="tx1"/>
                          </a:solidFill>
                          <a:latin typeface="Times New Roman" pitchFamily="18" charset="0"/>
                          <a:cs typeface="Times New Roman" pitchFamily="18" charset="0"/>
                        </a:rPr>
                        <a:t>Ы       Н</a:t>
                      </a:r>
                      <a:endParaRPr lang="ru-RU" sz="8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8800" b="1" dirty="0">
                          <a:solidFill>
                            <a:schemeClr val="tx1"/>
                          </a:solidFill>
                          <a:latin typeface="Times New Roman" pitchFamily="18" charset="0"/>
                          <a:cs typeface="Times New Roman" pitchFamily="18" charset="0"/>
                        </a:rPr>
                        <a:t>Н       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 name="Полилиния 6"/>
          <p:cNvSpPr/>
          <p:nvPr/>
        </p:nvSpPr>
        <p:spPr>
          <a:xfrm>
            <a:off x="6888088" y="1184191"/>
            <a:ext cx="2448272" cy="85725"/>
          </a:xfrm>
          <a:custGeom>
            <a:avLst/>
            <a:gdLst>
              <a:gd name="connsiteX0" fmla="*/ 0 w 4981575"/>
              <a:gd name="connsiteY0" fmla="*/ 133350 h 171450"/>
              <a:gd name="connsiteX1" fmla="*/ 19050 w 4981575"/>
              <a:gd name="connsiteY1" fmla="*/ 85725 h 171450"/>
              <a:gd name="connsiteX2" fmla="*/ 47625 w 4981575"/>
              <a:gd name="connsiteY2" fmla="*/ 76200 h 171450"/>
              <a:gd name="connsiteX3" fmla="*/ 133350 w 4981575"/>
              <a:gd name="connsiteY3" fmla="*/ 85725 h 171450"/>
              <a:gd name="connsiteX4" fmla="*/ 161925 w 4981575"/>
              <a:gd name="connsiteY4" fmla="*/ 104775 h 171450"/>
              <a:gd name="connsiteX5" fmla="*/ 238125 w 4981575"/>
              <a:gd name="connsiteY5" fmla="*/ 123825 h 171450"/>
              <a:gd name="connsiteX6" fmla="*/ 295275 w 4981575"/>
              <a:gd name="connsiteY6" fmla="*/ 152400 h 171450"/>
              <a:gd name="connsiteX7" fmla="*/ 381000 w 4981575"/>
              <a:gd name="connsiteY7" fmla="*/ 104775 h 171450"/>
              <a:gd name="connsiteX8" fmla="*/ 409575 w 4981575"/>
              <a:gd name="connsiteY8" fmla="*/ 85725 h 171450"/>
              <a:gd name="connsiteX9" fmla="*/ 466725 w 4981575"/>
              <a:gd name="connsiteY9" fmla="*/ 47625 h 171450"/>
              <a:gd name="connsiteX10" fmla="*/ 561975 w 4981575"/>
              <a:gd name="connsiteY10" fmla="*/ 57150 h 171450"/>
              <a:gd name="connsiteX11" fmla="*/ 619125 w 4981575"/>
              <a:gd name="connsiteY11" fmla="*/ 85725 h 171450"/>
              <a:gd name="connsiteX12" fmla="*/ 647700 w 4981575"/>
              <a:gd name="connsiteY12" fmla="*/ 95250 h 171450"/>
              <a:gd name="connsiteX13" fmla="*/ 676275 w 4981575"/>
              <a:gd name="connsiteY13" fmla="*/ 114300 h 171450"/>
              <a:gd name="connsiteX14" fmla="*/ 733425 w 4981575"/>
              <a:gd name="connsiteY14" fmla="*/ 133350 h 171450"/>
              <a:gd name="connsiteX15" fmla="*/ 762000 w 4981575"/>
              <a:gd name="connsiteY15" fmla="*/ 142875 h 171450"/>
              <a:gd name="connsiteX16" fmla="*/ 847725 w 4981575"/>
              <a:gd name="connsiteY16" fmla="*/ 114300 h 171450"/>
              <a:gd name="connsiteX17" fmla="*/ 885825 w 4981575"/>
              <a:gd name="connsiteY17" fmla="*/ 66675 h 171450"/>
              <a:gd name="connsiteX18" fmla="*/ 952500 w 4981575"/>
              <a:gd name="connsiteY18" fmla="*/ 57150 h 171450"/>
              <a:gd name="connsiteX19" fmla="*/ 981075 w 4981575"/>
              <a:gd name="connsiteY19" fmla="*/ 47625 h 171450"/>
              <a:gd name="connsiteX20" fmla="*/ 1152525 w 4981575"/>
              <a:gd name="connsiteY20" fmla="*/ 66675 h 171450"/>
              <a:gd name="connsiteX21" fmla="*/ 1190625 w 4981575"/>
              <a:gd name="connsiteY21" fmla="*/ 123825 h 171450"/>
              <a:gd name="connsiteX22" fmla="*/ 1219200 w 4981575"/>
              <a:gd name="connsiteY22" fmla="*/ 133350 h 171450"/>
              <a:gd name="connsiteX23" fmla="*/ 1381125 w 4981575"/>
              <a:gd name="connsiteY23" fmla="*/ 123825 h 171450"/>
              <a:gd name="connsiteX24" fmla="*/ 1438275 w 4981575"/>
              <a:gd name="connsiteY24" fmla="*/ 95250 h 171450"/>
              <a:gd name="connsiteX25" fmla="*/ 1552575 w 4981575"/>
              <a:gd name="connsiteY25" fmla="*/ 57150 h 171450"/>
              <a:gd name="connsiteX26" fmla="*/ 1628775 w 4981575"/>
              <a:gd name="connsiteY26" fmla="*/ 38100 h 171450"/>
              <a:gd name="connsiteX27" fmla="*/ 1657350 w 4981575"/>
              <a:gd name="connsiteY27" fmla="*/ 19050 h 171450"/>
              <a:gd name="connsiteX28" fmla="*/ 1733550 w 4981575"/>
              <a:gd name="connsiteY28" fmla="*/ 38100 h 171450"/>
              <a:gd name="connsiteX29" fmla="*/ 1762125 w 4981575"/>
              <a:gd name="connsiteY29" fmla="*/ 66675 h 171450"/>
              <a:gd name="connsiteX30" fmla="*/ 1819275 w 4981575"/>
              <a:gd name="connsiteY30" fmla="*/ 104775 h 171450"/>
              <a:gd name="connsiteX31" fmla="*/ 1847850 w 4981575"/>
              <a:gd name="connsiteY31" fmla="*/ 123825 h 171450"/>
              <a:gd name="connsiteX32" fmla="*/ 1876425 w 4981575"/>
              <a:gd name="connsiteY32" fmla="*/ 142875 h 171450"/>
              <a:gd name="connsiteX33" fmla="*/ 1981200 w 4981575"/>
              <a:gd name="connsiteY33" fmla="*/ 104775 h 171450"/>
              <a:gd name="connsiteX34" fmla="*/ 2047875 w 4981575"/>
              <a:gd name="connsiteY34" fmla="*/ 95250 h 171450"/>
              <a:gd name="connsiteX35" fmla="*/ 2124075 w 4981575"/>
              <a:gd name="connsiteY35" fmla="*/ 57150 h 171450"/>
              <a:gd name="connsiteX36" fmla="*/ 2152650 w 4981575"/>
              <a:gd name="connsiteY36" fmla="*/ 38100 h 171450"/>
              <a:gd name="connsiteX37" fmla="*/ 2190750 w 4981575"/>
              <a:gd name="connsiteY37" fmla="*/ 28575 h 171450"/>
              <a:gd name="connsiteX38" fmla="*/ 2219325 w 4981575"/>
              <a:gd name="connsiteY38" fmla="*/ 9525 h 171450"/>
              <a:gd name="connsiteX39" fmla="*/ 2295525 w 4981575"/>
              <a:gd name="connsiteY39" fmla="*/ 38100 h 171450"/>
              <a:gd name="connsiteX40" fmla="*/ 2362200 w 4981575"/>
              <a:gd name="connsiteY40" fmla="*/ 104775 h 171450"/>
              <a:gd name="connsiteX41" fmla="*/ 2428875 w 4981575"/>
              <a:gd name="connsiteY41" fmla="*/ 142875 h 171450"/>
              <a:gd name="connsiteX42" fmla="*/ 2495550 w 4981575"/>
              <a:gd name="connsiteY42" fmla="*/ 133350 h 171450"/>
              <a:gd name="connsiteX43" fmla="*/ 2533650 w 4981575"/>
              <a:gd name="connsiteY43" fmla="*/ 95250 h 171450"/>
              <a:gd name="connsiteX44" fmla="*/ 2609850 w 4981575"/>
              <a:gd name="connsiteY44" fmla="*/ 47625 h 171450"/>
              <a:gd name="connsiteX45" fmla="*/ 2638425 w 4981575"/>
              <a:gd name="connsiteY45" fmla="*/ 28575 h 171450"/>
              <a:gd name="connsiteX46" fmla="*/ 2676525 w 4981575"/>
              <a:gd name="connsiteY46" fmla="*/ 19050 h 171450"/>
              <a:gd name="connsiteX47" fmla="*/ 2733675 w 4981575"/>
              <a:gd name="connsiteY47" fmla="*/ 0 h 171450"/>
              <a:gd name="connsiteX48" fmla="*/ 2838450 w 4981575"/>
              <a:gd name="connsiteY48" fmla="*/ 9525 h 171450"/>
              <a:gd name="connsiteX49" fmla="*/ 2933700 w 4981575"/>
              <a:gd name="connsiteY49" fmla="*/ 38100 h 171450"/>
              <a:gd name="connsiteX50" fmla="*/ 2981325 w 4981575"/>
              <a:gd name="connsiteY50" fmla="*/ 47625 h 171450"/>
              <a:gd name="connsiteX51" fmla="*/ 3067050 w 4981575"/>
              <a:gd name="connsiteY51" fmla="*/ 85725 h 171450"/>
              <a:gd name="connsiteX52" fmla="*/ 3133725 w 4981575"/>
              <a:gd name="connsiteY52" fmla="*/ 95250 h 171450"/>
              <a:gd name="connsiteX53" fmla="*/ 3209925 w 4981575"/>
              <a:gd name="connsiteY53" fmla="*/ 114300 h 171450"/>
              <a:gd name="connsiteX54" fmla="*/ 3238500 w 4981575"/>
              <a:gd name="connsiteY54" fmla="*/ 133350 h 171450"/>
              <a:gd name="connsiteX55" fmla="*/ 3333750 w 4981575"/>
              <a:gd name="connsiteY55" fmla="*/ 133350 h 171450"/>
              <a:gd name="connsiteX56" fmla="*/ 3390900 w 4981575"/>
              <a:gd name="connsiteY56" fmla="*/ 114300 h 171450"/>
              <a:gd name="connsiteX57" fmla="*/ 3419475 w 4981575"/>
              <a:gd name="connsiteY57" fmla="*/ 104775 h 171450"/>
              <a:gd name="connsiteX58" fmla="*/ 3486150 w 4981575"/>
              <a:gd name="connsiteY58" fmla="*/ 85725 h 171450"/>
              <a:gd name="connsiteX59" fmla="*/ 3533775 w 4981575"/>
              <a:gd name="connsiteY59" fmla="*/ 57150 h 171450"/>
              <a:gd name="connsiteX60" fmla="*/ 3571875 w 4981575"/>
              <a:gd name="connsiteY60" fmla="*/ 38100 h 171450"/>
              <a:gd name="connsiteX61" fmla="*/ 3819525 w 4981575"/>
              <a:gd name="connsiteY61" fmla="*/ 47625 h 171450"/>
              <a:gd name="connsiteX62" fmla="*/ 3876675 w 4981575"/>
              <a:gd name="connsiteY62" fmla="*/ 66675 h 171450"/>
              <a:gd name="connsiteX63" fmla="*/ 3914775 w 4981575"/>
              <a:gd name="connsiteY63" fmla="*/ 76200 h 171450"/>
              <a:gd name="connsiteX64" fmla="*/ 3971925 w 4981575"/>
              <a:gd name="connsiteY64" fmla="*/ 104775 h 171450"/>
              <a:gd name="connsiteX65" fmla="*/ 4000500 w 4981575"/>
              <a:gd name="connsiteY65" fmla="*/ 133350 h 171450"/>
              <a:gd name="connsiteX66" fmla="*/ 4057650 w 4981575"/>
              <a:gd name="connsiteY66" fmla="*/ 171450 h 171450"/>
              <a:gd name="connsiteX67" fmla="*/ 4114800 w 4981575"/>
              <a:gd name="connsiteY67" fmla="*/ 161925 h 171450"/>
              <a:gd name="connsiteX68" fmla="*/ 4171950 w 4981575"/>
              <a:gd name="connsiteY68" fmla="*/ 104775 h 171450"/>
              <a:gd name="connsiteX69" fmla="*/ 4257675 w 4981575"/>
              <a:gd name="connsiteY69" fmla="*/ 57150 h 171450"/>
              <a:gd name="connsiteX70" fmla="*/ 4295775 w 4981575"/>
              <a:gd name="connsiteY70" fmla="*/ 47625 h 171450"/>
              <a:gd name="connsiteX71" fmla="*/ 4543425 w 4981575"/>
              <a:gd name="connsiteY71" fmla="*/ 57150 h 171450"/>
              <a:gd name="connsiteX72" fmla="*/ 4562475 w 4981575"/>
              <a:gd name="connsiteY72" fmla="*/ 85725 h 171450"/>
              <a:gd name="connsiteX73" fmla="*/ 4591050 w 4981575"/>
              <a:gd name="connsiteY73" fmla="*/ 142875 h 171450"/>
              <a:gd name="connsiteX74" fmla="*/ 4648200 w 4981575"/>
              <a:gd name="connsiteY74" fmla="*/ 161925 h 171450"/>
              <a:gd name="connsiteX75" fmla="*/ 4676775 w 4981575"/>
              <a:gd name="connsiteY75" fmla="*/ 171450 h 171450"/>
              <a:gd name="connsiteX76" fmla="*/ 4705350 w 4981575"/>
              <a:gd name="connsiteY76" fmla="*/ 161925 h 171450"/>
              <a:gd name="connsiteX77" fmla="*/ 4724400 w 4981575"/>
              <a:gd name="connsiteY77" fmla="*/ 104775 h 171450"/>
              <a:gd name="connsiteX78" fmla="*/ 4733925 w 4981575"/>
              <a:gd name="connsiteY78" fmla="*/ 76200 h 171450"/>
              <a:gd name="connsiteX79" fmla="*/ 4752975 w 4981575"/>
              <a:gd name="connsiteY79" fmla="*/ 9525 h 171450"/>
              <a:gd name="connsiteX80" fmla="*/ 4819650 w 4981575"/>
              <a:gd name="connsiteY80" fmla="*/ 19050 h 171450"/>
              <a:gd name="connsiteX81" fmla="*/ 4876800 w 4981575"/>
              <a:gd name="connsiteY81" fmla="*/ 38100 h 171450"/>
              <a:gd name="connsiteX82" fmla="*/ 4895850 w 4981575"/>
              <a:gd name="connsiteY82" fmla="*/ 66675 h 171450"/>
              <a:gd name="connsiteX83" fmla="*/ 4953000 w 4981575"/>
              <a:gd name="connsiteY83" fmla="*/ 104775 h 171450"/>
              <a:gd name="connsiteX84" fmla="*/ 4981575 w 4981575"/>
              <a:gd name="connsiteY84" fmla="*/ 1333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981575" h="171450">
                <a:moveTo>
                  <a:pt x="0" y="133350"/>
                </a:moveTo>
                <a:cubicBezTo>
                  <a:pt x="6350" y="117475"/>
                  <a:pt x="8104" y="98860"/>
                  <a:pt x="19050" y="85725"/>
                </a:cubicBezTo>
                <a:cubicBezTo>
                  <a:pt x="25478" y="78012"/>
                  <a:pt x="37585" y="76200"/>
                  <a:pt x="47625" y="76200"/>
                </a:cubicBezTo>
                <a:cubicBezTo>
                  <a:pt x="76376" y="76200"/>
                  <a:pt x="104775" y="82550"/>
                  <a:pt x="133350" y="85725"/>
                </a:cubicBezTo>
                <a:cubicBezTo>
                  <a:pt x="142875" y="92075"/>
                  <a:pt x="151206" y="100755"/>
                  <a:pt x="161925" y="104775"/>
                </a:cubicBezTo>
                <a:cubicBezTo>
                  <a:pt x="205399" y="121078"/>
                  <a:pt x="202871" y="106198"/>
                  <a:pt x="238125" y="123825"/>
                </a:cubicBezTo>
                <a:cubicBezTo>
                  <a:pt x="311983" y="160754"/>
                  <a:pt x="223451" y="128459"/>
                  <a:pt x="295275" y="152400"/>
                </a:cubicBezTo>
                <a:cubicBezTo>
                  <a:pt x="345570" y="135635"/>
                  <a:pt x="315496" y="148444"/>
                  <a:pt x="381000" y="104775"/>
                </a:cubicBezTo>
                <a:cubicBezTo>
                  <a:pt x="390525" y="98425"/>
                  <a:pt x="401480" y="93820"/>
                  <a:pt x="409575" y="85725"/>
                </a:cubicBezTo>
                <a:cubicBezTo>
                  <a:pt x="445250" y="50050"/>
                  <a:pt x="425371" y="61410"/>
                  <a:pt x="466725" y="47625"/>
                </a:cubicBezTo>
                <a:cubicBezTo>
                  <a:pt x="498475" y="50800"/>
                  <a:pt x="530438" y="52298"/>
                  <a:pt x="561975" y="57150"/>
                </a:cubicBezTo>
                <a:cubicBezTo>
                  <a:pt x="596557" y="62470"/>
                  <a:pt x="587730" y="70027"/>
                  <a:pt x="619125" y="85725"/>
                </a:cubicBezTo>
                <a:cubicBezTo>
                  <a:pt x="628105" y="90215"/>
                  <a:pt x="638720" y="90760"/>
                  <a:pt x="647700" y="95250"/>
                </a:cubicBezTo>
                <a:cubicBezTo>
                  <a:pt x="657939" y="100370"/>
                  <a:pt x="665814" y="109651"/>
                  <a:pt x="676275" y="114300"/>
                </a:cubicBezTo>
                <a:cubicBezTo>
                  <a:pt x="694625" y="122455"/>
                  <a:pt x="714375" y="127000"/>
                  <a:pt x="733425" y="133350"/>
                </a:cubicBezTo>
                <a:lnTo>
                  <a:pt x="762000" y="142875"/>
                </a:lnTo>
                <a:cubicBezTo>
                  <a:pt x="789886" y="138227"/>
                  <a:pt x="827120" y="140056"/>
                  <a:pt x="847725" y="114300"/>
                </a:cubicBezTo>
                <a:cubicBezTo>
                  <a:pt x="872584" y="83227"/>
                  <a:pt x="835540" y="81760"/>
                  <a:pt x="885825" y="66675"/>
                </a:cubicBezTo>
                <a:cubicBezTo>
                  <a:pt x="907329" y="60224"/>
                  <a:pt x="930275" y="60325"/>
                  <a:pt x="952500" y="57150"/>
                </a:cubicBezTo>
                <a:cubicBezTo>
                  <a:pt x="962025" y="53975"/>
                  <a:pt x="971035" y="47625"/>
                  <a:pt x="981075" y="47625"/>
                </a:cubicBezTo>
                <a:cubicBezTo>
                  <a:pt x="1103389" y="47625"/>
                  <a:pt x="1085101" y="44200"/>
                  <a:pt x="1152525" y="66675"/>
                </a:cubicBezTo>
                <a:cubicBezTo>
                  <a:pt x="1162511" y="96633"/>
                  <a:pt x="1160047" y="103440"/>
                  <a:pt x="1190625" y="123825"/>
                </a:cubicBezTo>
                <a:cubicBezTo>
                  <a:pt x="1198979" y="129394"/>
                  <a:pt x="1209675" y="130175"/>
                  <a:pt x="1219200" y="133350"/>
                </a:cubicBezTo>
                <a:cubicBezTo>
                  <a:pt x="1273175" y="130175"/>
                  <a:pt x="1327325" y="129205"/>
                  <a:pt x="1381125" y="123825"/>
                </a:cubicBezTo>
                <a:cubicBezTo>
                  <a:pt x="1418678" y="120070"/>
                  <a:pt x="1403491" y="109163"/>
                  <a:pt x="1438275" y="95250"/>
                </a:cubicBezTo>
                <a:cubicBezTo>
                  <a:pt x="1475563" y="80335"/>
                  <a:pt x="1513194" y="65026"/>
                  <a:pt x="1552575" y="57150"/>
                </a:cubicBezTo>
                <a:cubicBezTo>
                  <a:pt x="1570689" y="53527"/>
                  <a:pt x="1609249" y="47863"/>
                  <a:pt x="1628775" y="38100"/>
                </a:cubicBezTo>
                <a:cubicBezTo>
                  <a:pt x="1639014" y="32980"/>
                  <a:pt x="1647825" y="25400"/>
                  <a:pt x="1657350" y="19050"/>
                </a:cubicBezTo>
                <a:cubicBezTo>
                  <a:pt x="1664220" y="20424"/>
                  <a:pt x="1720998" y="29732"/>
                  <a:pt x="1733550" y="38100"/>
                </a:cubicBezTo>
                <a:cubicBezTo>
                  <a:pt x="1744758" y="45572"/>
                  <a:pt x="1751492" y="58405"/>
                  <a:pt x="1762125" y="66675"/>
                </a:cubicBezTo>
                <a:cubicBezTo>
                  <a:pt x="1780197" y="80731"/>
                  <a:pt x="1800225" y="92075"/>
                  <a:pt x="1819275" y="104775"/>
                </a:cubicBezTo>
                <a:lnTo>
                  <a:pt x="1847850" y="123825"/>
                </a:lnTo>
                <a:lnTo>
                  <a:pt x="1876425" y="142875"/>
                </a:lnTo>
                <a:cubicBezTo>
                  <a:pt x="1896418" y="134878"/>
                  <a:pt x="1962178" y="107492"/>
                  <a:pt x="1981200" y="104775"/>
                </a:cubicBezTo>
                <a:lnTo>
                  <a:pt x="2047875" y="95250"/>
                </a:lnTo>
                <a:cubicBezTo>
                  <a:pt x="2091399" y="80742"/>
                  <a:pt x="2072661" y="89284"/>
                  <a:pt x="2124075" y="57150"/>
                </a:cubicBezTo>
                <a:cubicBezTo>
                  <a:pt x="2133783" y="51083"/>
                  <a:pt x="2142128" y="42609"/>
                  <a:pt x="2152650" y="38100"/>
                </a:cubicBezTo>
                <a:cubicBezTo>
                  <a:pt x="2164682" y="32943"/>
                  <a:pt x="2178050" y="31750"/>
                  <a:pt x="2190750" y="28575"/>
                </a:cubicBezTo>
                <a:cubicBezTo>
                  <a:pt x="2200275" y="22225"/>
                  <a:pt x="2207966" y="10945"/>
                  <a:pt x="2219325" y="9525"/>
                </a:cubicBezTo>
                <a:cubicBezTo>
                  <a:pt x="2245980" y="6193"/>
                  <a:pt x="2276245" y="20748"/>
                  <a:pt x="2295525" y="38100"/>
                </a:cubicBezTo>
                <a:cubicBezTo>
                  <a:pt x="2318887" y="59126"/>
                  <a:pt x="2334087" y="90719"/>
                  <a:pt x="2362200" y="104775"/>
                </a:cubicBezTo>
                <a:cubicBezTo>
                  <a:pt x="2410539" y="128945"/>
                  <a:pt x="2388486" y="115949"/>
                  <a:pt x="2428875" y="142875"/>
                </a:cubicBezTo>
                <a:cubicBezTo>
                  <a:pt x="2451100" y="139700"/>
                  <a:pt x="2475112" y="142640"/>
                  <a:pt x="2495550" y="133350"/>
                </a:cubicBezTo>
                <a:cubicBezTo>
                  <a:pt x="2511901" y="125918"/>
                  <a:pt x="2520133" y="107077"/>
                  <a:pt x="2533650" y="95250"/>
                </a:cubicBezTo>
                <a:cubicBezTo>
                  <a:pt x="2576502" y="57755"/>
                  <a:pt x="2563461" y="74133"/>
                  <a:pt x="2609850" y="47625"/>
                </a:cubicBezTo>
                <a:cubicBezTo>
                  <a:pt x="2619789" y="41945"/>
                  <a:pt x="2627903" y="33084"/>
                  <a:pt x="2638425" y="28575"/>
                </a:cubicBezTo>
                <a:cubicBezTo>
                  <a:pt x="2650457" y="23418"/>
                  <a:pt x="2663986" y="22812"/>
                  <a:pt x="2676525" y="19050"/>
                </a:cubicBezTo>
                <a:cubicBezTo>
                  <a:pt x="2695759" y="13280"/>
                  <a:pt x="2733675" y="0"/>
                  <a:pt x="2733675" y="0"/>
                </a:cubicBezTo>
                <a:cubicBezTo>
                  <a:pt x="2768600" y="3175"/>
                  <a:pt x="2803858" y="3760"/>
                  <a:pt x="2838450" y="9525"/>
                </a:cubicBezTo>
                <a:cubicBezTo>
                  <a:pt x="2922005" y="23451"/>
                  <a:pt x="2880058" y="24690"/>
                  <a:pt x="2933700" y="38100"/>
                </a:cubicBezTo>
                <a:cubicBezTo>
                  <a:pt x="2949406" y="42027"/>
                  <a:pt x="2965450" y="44450"/>
                  <a:pt x="2981325" y="47625"/>
                </a:cubicBezTo>
                <a:cubicBezTo>
                  <a:pt x="3001464" y="57695"/>
                  <a:pt x="3039950" y="80305"/>
                  <a:pt x="3067050" y="85725"/>
                </a:cubicBezTo>
                <a:cubicBezTo>
                  <a:pt x="3089065" y="90128"/>
                  <a:pt x="3111710" y="90847"/>
                  <a:pt x="3133725" y="95250"/>
                </a:cubicBezTo>
                <a:cubicBezTo>
                  <a:pt x="3159398" y="100385"/>
                  <a:pt x="3209925" y="114300"/>
                  <a:pt x="3209925" y="114300"/>
                </a:cubicBezTo>
                <a:cubicBezTo>
                  <a:pt x="3219450" y="120650"/>
                  <a:pt x="3228261" y="128230"/>
                  <a:pt x="3238500" y="133350"/>
                </a:cubicBezTo>
                <a:cubicBezTo>
                  <a:pt x="3275443" y="151822"/>
                  <a:pt x="3286048" y="140165"/>
                  <a:pt x="3333750" y="133350"/>
                </a:cubicBezTo>
                <a:lnTo>
                  <a:pt x="3390900" y="114300"/>
                </a:lnTo>
                <a:cubicBezTo>
                  <a:pt x="3400425" y="111125"/>
                  <a:pt x="3409735" y="107210"/>
                  <a:pt x="3419475" y="104775"/>
                </a:cubicBezTo>
                <a:cubicBezTo>
                  <a:pt x="3431682" y="101723"/>
                  <a:pt x="3472485" y="92557"/>
                  <a:pt x="3486150" y="85725"/>
                </a:cubicBezTo>
                <a:cubicBezTo>
                  <a:pt x="3502709" y="77446"/>
                  <a:pt x="3517591" y="66141"/>
                  <a:pt x="3533775" y="57150"/>
                </a:cubicBezTo>
                <a:cubicBezTo>
                  <a:pt x="3546187" y="50254"/>
                  <a:pt x="3559175" y="44450"/>
                  <a:pt x="3571875" y="38100"/>
                </a:cubicBezTo>
                <a:cubicBezTo>
                  <a:pt x="3654425" y="41275"/>
                  <a:pt x="3737275" y="39914"/>
                  <a:pt x="3819525" y="47625"/>
                </a:cubicBezTo>
                <a:cubicBezTo>
                  <a:pt x="3839518" y="49499"/>
                  <a:pt x="3857194" y="61805"/>
                  <a:pt x="3876675" y="66675"/>
                </a:cubicBezTo>
                <a:cubicBezTo>
                  <a:pt x="3889375" y="69850"/>
                  <a:pt x="3902188" y="72604"/>
                  <a:pt x="3914775" y="76200"/>
                </a:cubicBezTo>
                <a:cubicBezTo>
                  <a:pt x="3940924" y="83671"/>
                  <a:pt x="3950145" y="86625"/>
                  <a:pt x="3971925" y="104775"/>
                </a:cubicBezTo>
                <a:cubicBezTo>
                  <a:pt x="3982273" y="113399"/>
                  <a:pt x="3989867" y="125080"/>
                  <a:pt x="4000500" y="133350"/>
                </a:cubicBezTo>
                <a:cubicBezTo>
                  <a:pt x="4018572" y="147406"/>
                  <a:pt x="4057650" y="171450"/>
                  <a:pt x="4057650" y="171450"/>
                </a:cubicBezTo>
                <a:cubicBezTo>
                  <a:pt x="4076700" y="168275"/>
                  <a:pt x="4098118" y="171656"/>
                  <a:pt x="4114800" y="161925"/>
                </a:cubicBezTo>
                <a:cubicBezTo>
                  <a:pt x="4138071" y="148350"/>
                  <a:pt x="4149534" y="119719"/>
                  <a:pt x="4171950" y="104775"/>
                </a:cubicBezTo>
                <a:cubicBezTo>
                  <a:pt x="4223118" y="70663"/>
                  <a:pt x="4213667" y="69724"/>
                  <a:pt x="4257675" y="57150"/>
                </a:cubicBezTo>
                <a:cubicBezTo>
                  <a:pt x="4270262" y="53554"/>
                  <a:pt x="4283075" y="50800"/>
                  <a:pt x="4295775" y="47625"/>
                </a:cubicBezTo>
                <a:cubicBezTo>
                  <a:pt x="4378325" y="50800"/>
                  <a:pt x="4461644" y="45467"/>
                  <a:pt x="4543425" y="57150"/>
                </a:cubicBezTo>
                <a:cubicBezTo>
                  <a:pt x="4554758" y="58769"/>
                  <a:pt x="4557355" y="75486"/>
                  <a:pt x="4562475" y="85725"/>
                </a:cubicBezTo>
                <a:cubicBezTo>
                  <a:pt x="4571439" y="103654"/>
                  <a:pt x="4571197" y="130467"/>
                  <a:pt x="4591050" y="142875"/>
                </a:cubicBezTo>
                <a:cubicBezTo>
                  <a:pt x="4608078" y="153518"/>
                  <a:pt x="4629150" y="155575"/>
                  <a:pt x="4648200" y="161925"/>
                </a:cubicBezTo>
                <a:lnTo>
                  <a:pt x="4676775" y="171450"/>
                </a:lnTo>
                <a:cubicBezTo>
                  <a:pt x="4686300" y="168275"/>
                  <a:pt x="4699514" y="170095"/>
                  <a:pt x="4705350" y="161925"/>
                </a:cubicBezTo>
                <a:cubicBezTo>
                  <a:pt x="4717022" y="145585"/>
                  <a:pt x="4718050" y="123825"/>
                  <a:pt x="4724400" y="104775"/>
                </a:cubicBezTo>
                <a:cubicBezTo>
                  <a:pt x="4727575" y="95250"/>
                  <a:pt x="4731490" y="85940"/>
                  <a:pt x="4733925" y="76200"/>
                </a:cubicBezTo>
                <a:cubicBezTo>
                  <a:pt x="4745885" y="28360"/>
                  <a:pt x="4739310" y="50519"/>
                  <a:pt x="4752975" y="9525"/>
                </a:cubicBezTo>
                <a:cubicBezTo>
                  <a:pt x="4775200" y="12700"/>
                  <a:pt x="4797774" y="14002"/>
                  <a:pt x="4819650" y="19050"/>
                </a:cubicBezTo>
                <a:cubicBezTo>
                  <a:pt x="4839216" y="23565"/>
                  <a:pt x="4876800" y="38100"/>
                  <a:pt x="4876800" y="38100"/>
                </a:cubicBezTo>
                <a:cubicBezTo>
                  <a:pt x="4883150" y="47625"/>
                  <a:pt x="4887235" y="59137"/>
                  <a:pt x="4895850" y="66675"/>
                </a:cubicBezTo>
                <a:cubicBezTo>
                  <a:pt x="4913080" y="81752"/>
                  <a:pt x="4953000" y="104775"/>
                  <a:pt x="4953000" y="104775"/>
                </a:cubicBezTo>
                <a:cubicBezTo>
                  <a:pt x="4973811" y="135992"/>
                  <a:pt x="4960602" y="133350"/>
                  <a:pt x="4981575" y="133350"/>
                </a:cubicBezTo>
              </a:path>
            </a:pathLst>
          </a:custGeom>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8" name="Полилиния 7"/>
          <p:cNvSpPr/>
          <p:nvPr/>
        </p:nvSpPr>
        <p:spPr>
          <a:xfrm flipV="1">
            <a:off x="2567608" y="1184191"/>
            <a:ext cx="2339866" cy="62867"/>
          </a:xfrm>
          <a:custGeom>
            <a:avLst/>
            <a:gdLst>
              <a:gd name="connsiteX0" fmla="*/ 0 w 4981575"/>
              <a:gd name="connsiteY0" fmla="*/ 133350 h 171450"/>
              <a:gd name="connsiteX1" fmla="*/ 19050 w 4981575"/>
              <a:gd name="connsiteY1" fmla="*/ 85725 h 171450"/>
              <a:gd name="connsiteX2" fmla="*/ 47625 w 4981575"/>
              <a:gd name="connsiteY2" fmla="*/ 76200 h 171450"/>
              <a:gd name="connsiteX3" fmla="*/ 133350 w 4981575"/>
              <a:gd name="connsiteY3" fmla="*/ 85725 h 171450"/>
              <a:gd name="connsiteX4" fmla="*/ 161925 w 4981575"/>
              <a:gd name="connsiteY4" fmla="*/ 104775 h 171450"/>
              <a:gd name="connsiteX5" fmla="*/ 238125 w 4981575"/>
              <a:gd name="connsiteY5" fmla="*/ 123825 h 171450"/>
              <a:gd name="connsiteX6" fmla="*/ 295275 w 4981575"/>
              <a:gd name="connsiteY6" fmla="*/ 152400 h 171450"/>
              <a:gd name="connsiteX7" fmla="*/ 381000 w 4981575"/>
              <a:gd name="connsiteY7" fmla="*/ 104775 h 171450"/>
              <a:gd name="connsiteX8" fmla="*/ 409575 w 4981575"/>
              <a:gd name="connsiteY8" fmla="*/ 85725 h 171450"/>
              <a:gd name="connsiteX9" fmla="*/ 466725 w 4981575"/>
              <a:gd name="connsiteY9" fmla="*/ 47625 h 171450"/>
              <a:gd name="connsiteX10" fmla="*/ 561975 w 4981575"/>
              <a:gd name="connsiteY10" fmla="*/ 57150 h 171450"/>
              <a:gd name="connsiteX11" fmla="*/ 619125 w 4981575"/>
              <a:gd name="connsiteY11" fmla="*/ 85725 h 171450"/>
              <a:gd name="connsiteX12" fmla="*/ 647700 w 4981575"/>
              <a:gd name="connsiteY12" fmla="*/ 95250 h 171450"/>
              <a:gd name="connsiteX13" fmla="*/ 676275 w 4981575"/>
              <a:gd name="connsiteY13" fmla="*/ 114300 h 171450"/>
              <a:gd name="connsiteX14" fmla="*/ 733425 w 4981575"/>
              <a:gd name="connsiteY14" fmla="*/ 133350 h 171450"/>
              <a:gd name="connsiteX15" fmla="*/ 762000 w 4981575"/>
              <a:gd name="connsiteY15" fmla="*/ 142875 h 171450"/>
              <a:gd name="connsiteX16" fmla="*/ 847725 w 4981575"/>
              <a:gd name="connsiteY16" fmla="*/ 114300 h 171450"/>
              <a:gd name="connsiteX17" fmla="*/ 885825 w 4981575"/>
              <a:gd name="connsiteY17" fmla="*/ 66675 h 171450"/>
              <a:gd name="connsiteX18" fmla="*/ 952500 w 4981575"/>
              <a:gd name="connsiteY18" fmla="*/ 57150 h 171450"/>
              <a:gd name="connsiteX19" fmla="*/ 981075 w 4981575"/>
              <a:gd name="connsiteY19" fmla="*/ 47625 h 171450"/>
              <a:gd name="connsiteX20" fmla="*/ 1152525 w 4981575"/>
              <a:gd name="connsiteY20" fmla="*/ 66675 h 171450"/>
              <a:gd name="connsiteX21" fmla="*/ 1190625 w 4981575"/>
              <a:gd name="connsiteY21" fmla="*/ 123825 h 171450"/>
              <a:gd name="connsiteX22" fmla="*/ 1219200 w 4981575"/>
              <a:gd name="connsiteY22" fmla="*/ 133350 h 171450"/>
              <a:gd name="connsiteX23" fmla="*/ 1381125 w 4981575"/>
              <a:gd name="connsiteY23" fmla="*/ 123825 h 171450"/>
              <a:gd name="connsiteX24" fmla="*/ 1438275 w 4981575"/>
              <a:gd name="connsiteY24" fmla="*/ 95250 h 171450"/>
              <a:gd name="connsiteX25" fmla="*/ 1552575 w 4981575"/>
              <a:gd name="connsiteY25" fmla="*/ 57150 h 171450"/>
              <a:gd name="connsiteX26" fmla="*/ 1628775 w 4981575"/>
              <a:gd name="connsiteY26" fmla="*/ 38100 h 171450"/>
              <a:gd name="connsiteX27" fmla="*/ 1657350 w 4981575"/>
              <a:gd name="connsiteY27" fmla="*/ 19050 h 171450"/>
              <a:gd name="connsiteX28" fmla="*/ 1733550 w 4981575"/>
              <a:gd name="connsiteY28" fmla="*/ 38100 h 171450"/>
              <a:gd name="connsiteX29" fmla="*/ 1762125 w 4981575"/>
              <a:gd name="connsiteY29" fmla="*/ 66675 h 171450"/>
              <a:gd name="connsiteX30" fmla="*/ 1819275 w 4981575"/>
              <a:gd name="connsiteY30" fmla="*/ 104775 h 171450"/>
              <a:gd name="connsiteX31" fmla="*/ 1847850 w 4981575"/>
              <a:gd name="connsiteY31" fmla="*/ 123825 h 171450"/>
              <a:gd name="connsiteX32" fmla="*/ 1876425 w 4981575"/>
              <a:gd name="connsiteY32" fmla="*/ 142875 h 171450"/>
              <a:gd name="connsiteX33" fmla="*/ 1981200 w 4981575"/>
              <a:gd name="connsiteY33" fmla="*/ 104775 h 171450"/>
              <a:gd name="connsiteX34" fmla="*/ 2047875 w 4981575"/>
              <a:gd name="connsiteY34" fmla="*/ 95250 h 171450"/>
              <a:gd name="connsiteX35" fmla="*/ 2124075 w 4981575"/>
              <a:gd name="connsiteY35" fmla="*/ 57150 h 171450"/>
              <a:gd name="connsiteX36" fmla="*/ 2152650 w 4981575"/>
              <a:gd name="connsiteY36" fmla="*/ 38100 h 171450"/>
              <a:gd name="connsiteX37" fmla="*/ 2190750 w 4981575"/>
              <a:gd name="connsiteY37" fmla="*/ 28575 h 171450"/>
              <a:gd name="connsiteX38" fmla="*/ 2219325 w 4981575"/>
              <a:gd name="connsiteY38" fmla="*/ 9525 h 171450"/>
              <a:gd name="connsiteX39" fmla="*/ 2295525 w 4981575"/>
              <a:gd name="connsiteY39" fmla="*/ 38100 h 171450"/>
              <a:gd name="connsiteX40" fmla="*/ 2362200 w 4981575"/>
              <a:gd name="connsiteY40" fmla="*/ 104775 h 171450"/>
              <a:gd name="connsiteX41" fmla="*/ 2428875 w 4981575"/>
              <a:gd name="connsiteY41" fmla="*/ 142875 h 171450"/>
              <a:gd name="connsiteX42" fmla="*/ 2495550 w 4981575"/>
              <a:gd name="connsiteY42" fmla="*/ 133350 h 171450"/>
              <a:gd name="connsiteX43" fmla="*/ 2533650 w 4981575"/>
              <a:gd name="connsiteY43" fmla="*/ 95250 h 171450"/>
              <a:gd name="connsiteX44" fmla="*/ 2609850 w 4981575"/>
              <a:gd name="connsiteY44" fmla="*/ 47625 h 171450"/>
              <a:gd name="connsiteX45" fmla="*/ 2638425 w 4981575"/>
              <a:gd name="connsiteY45" fmla="*/ 28575 h 171450"/>
              <a:gd name="connsiteX46" fmla="*/ 2676525 w 4981575"/>
              <a:gd name="connsiteY46" fmla="*/ 19050 h 171450"/>
              <a:gd name="connsiteX47" fmla="*/ 2733675 w 4981575"/>
              <a:gd name="connsiteY47" fmla="*/ 0 h 171450"/>
              <a:gd name="connsiteX48" fmla="*/ 2838450 w 4981575"/>
              <a:gd name="connsiteY48" fmla="*/ 9525 h 171450"/>
              <a:gd name="connsiteX49" fmla="*/ 2933700 w 4981575"/>
              <a:gd name="connsiteY49" fmla="*/ 38100 h 171450"/>
              <a:gd name="connsiteX50" fmla="*/ 2981325 w 4981575"/>
              <a:gd name="connsiteY50" fmla="*/ 47625 h 171450"/>
              <a:gd name="connsiteX51" fmla="*/ 3067050 w 4981575"/>
              <a:gd name="connsiteY51" fmla="*/ 85725 h 171450"/>
              <a:gd name="connsiteX52" fmla="*/ 3133725 w 4981575"/>
              <a:gd name="connsiteY52" fmla="*/ 95250 h 171450"/>
              <a:gd name="connsiteX53" fmla="*/ 3209925 w 4981575"/>
              <a:gd name="connsiteY53" fmla="*/ 114300 h 171450"/>
              <a:gd name="connsiteX54" fmla="*/ 3238500 w 4981575"/>
              <a:gd name="connsiteY54" fmla="*/ 133350 h 171450"/>
              <a:gd name="connsiteX55" fmla="*/ 3333750 w 4981575"/>
              <a:gd name="connsiteY55" fmla="*/ 133350 h 171450"/>
              <a:gd name="connsiteX56" fmla="*/ 3390900 w 4981575"/>
              <a:gd name="connsiteY56" fmla="*/ 114300 h 171450"/>
              <a:gd name="connsiteX57" fmla="*/ 3419475 w 4981575"/>
              <a:gd name="connsiteY57" fmla="*/ 104775 h 171450"/>
              <a:gd name="connsiteX58" fmla="*/ 3486150 w 4981575"/>
              <a:gd name="connsiteY58" fmla="*/ 85725 h 171450"/>
              <a:gd name="connsiteX59" fmla="*/ 3533775 w 4981575"/>
              <a:gd name="connsiteY59" fmla="*/ 57150 h 171450"/>
              <a:gd name="connsiteX60" fmla="*/ 3571875 w 4981575"/>
              <a:gd name="connsiteY60" fmla="*/ 38100 h 171450"/>
              <a:gd name="connsiteX61" fmla="*/ 3819525 w 4981575"/>
              <a:gd name="connsiteY61" fmla="*/ 47625 h 171450"/>
              <a:gd name="connsiteX62" fmla="*/ 3876675 w 4981575"/>
              <a:gd name="connsiteY62" fmla="*/ 66675 h 171450"/>
              <a:gd name="connsiteX63" fmla="*/ 3914775 w 4981575"/>
              <a:gd name="connsiteY63" fmla="*/ 76200 h 171450"/>
              <a:gd name="connsiteX64" fmla="*/ 3971925 w 4981575"/>
              <a:gd name="connsiteY64" fmla="*/ 104775 h 171450"/>
              <a:gd name="connsiteX65" fmla="*/ 4000500 w 4981575"/>
              <a:gd name="connsiteY65" fmla="*/ 133350 h 171450"/>
              <a:gd name="connsiteX66" fmla="*/ 4057650 w 4981575"/>
              <a:gd name="connsiteY66" fmla="*/ 171450 h 171450"/>
              <a:gd name="connsiteX67" fmla="*/ 4114800 w 4981575"/>
              <a:gd name="connsiteY67" fmla="*/ 161925 h 171450"/>
              <a:gd name="connsiteX68" fmla="*/ 4171950 w 4981575"/>
              <a:gd name="connsiteY68" fmla="*/ 104775 h 171450"/>
              <a:gd name="connsiteX69" fmla="*/ 4257675 w 4981575"/>
              <a:gd name="connsiteY69" fmla="*/ 57150 h 171450"/>
              <a:gd name="connsiteX70" fmla="*/ 4295775 w 4981575"/>
              <a:gd name="connsiteY70" fmla="*/ 47625 h 171450"/>
              <a:gd name="connsiteX71" fmla="*/ 4543425 w 4981575"/>
              <a:gd name="connsiteY71" fmla="*/ 57150 h 171450"/>
              <a:gd name="connsiteX72" fmla="*/ 4562475 w 4981575"/>
              <a:gd name="connsiteY72" fmla="*/ 85725 h 171450"/>
              <a:gd name="connsiteX73" fmla="*/ 4591050 w 4981575"/>
              <a:gd name="connsiteY73" fmla="*/ 142875 h 171450"/>
              <a:gd name="connsiteX74" fmla="*/ 4648200 w 4981575"/>
              <a:gd name="connsiteY74" fmla="*/ 161925 h 171450"/>
              <a:gd name="connsiteX75" fmla="*/ 4676775 w 4981575"/>
              <a:gd name="connsiteY75" fmla="*/ 171450 h 171450"/>
              <a:gd name="connsiteX76" fmla="*/ 4705350 w 4981575"/>
              <a:gd name="connsiteY76" fmla="*/ 161925 h 171450"/>
              <a:gd name="connsiteX77" fmla="*/ 4724400 w 4981575"/>
              <a:gd name="connsiteY77" fmla="*/ 104775 h 171450"/>
              <a:gd name="connsiteX78" fmla="*/ 4733925 w 4981575"/>
              <a:gd name="connsiteY78" fmla="*/ 76200 h 171450"/>
              <a:gd name="connsiteX79" fmla="*/ 4752975 w 4981575"/>
              <a:gd name="connsiteY79" fmla="*/ 9525 h 171450"/>
              <a:gd name="connsiteX80" fmla="*/ 4819650 w 4981575"/>
              <a:gd name="connsiteY80" fmla="*/ 19050 h 171450"/>
              <a:gd name="connsiteX81" fmla="*/ 4876800 w 4981575"/>
              <a:gd name="connsiteY81" fmla="*/ 38100 h 171450"/>
              <a:gd name="connsiteX82" fmla="*/ 4895850 w 4981575"/>
              <a:gd name="connsiteY82" fmla="*/ 66675 h 171450"/>
              <a:gd name="connsiteX83" fmla="*/ 4953000 w 4981575"/>
              <a:gd name="connsiteY83" fmla="*/ 104775 h 171450"/>
              <a:gd name="connsiteX84" fmla="*/ 4981575 w 4981575"/>
              <a:gd name="connsiteY84" fmla="*/ 1333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981575" h="171450">
                <a:moveTo>
                  <a:pt x="0" y="133350"/>
                </a:moveTo>
                <a:cubicBezTo>
                  <a:pt x="6350" y="117475"/>
                  <a:pt x="8104" y="98860"/>
                  <a:pt x="19050" y="85725"/>
                </a:cubicBezTo>
                <a:cubicBezTo>
                  <a:pt x="25478" y="78012"/>
                  <a:pt x="37585" y="76200"/>
                  <a:pt x="47625" y="76200"/>
                </a:cubicBezTo>
                <a:cubicBezTo>
                  <a:pt x="76376" y="76200"/>
                  <a:pt x="104775" y="82550"/>
                  <a:pt x="133350" y="85725"/>
                </a:cubicBezTo>
                <a:cubicBezTo>
                  <a:pt x="142875" y="92075"/>
                  <a:pt x="151206" y="100755"/>
                  <a:pt x="161925" y="104775"/>
                </a:cubicBezTo>
                <a:cubicBezTo>
                  <a:pt x="205399" y="121078"/>
                  <a:pt x="202871" y="106198"/>
                  <a:pt x="238125" y="123825"/>
                </a:cubicBezTo>
                <a:cubicBezTo>
                  <a:pt x="311983" y="160754"/>
                  <a:pt x="223451" y="128459"/>
                  <a:pt x="295275" y="152400"/>
                </a:cubicBezTo>
                <a:cubicBezTo>
                  <a:pt x="345570" y="135635"/>
                  <a:pt x="315496" y="148444"/>
                  <a:pt x="381000" y="104775"/>
                </a:cubicBezTo>
                <a:cubicBezTo>
                  <a:pt x="390525" y="98425"/>
                  <a:pt x="401480" y="93820"/>
                  <a:pt x="409575" y="85725"/>
                </a:cubicBezTo>
                <a:cubicBezTo>
                  <a:pt x="445250" y="50050"/>
                  <a:pt x="425371" y="61410"/>
                  <a:pt x="466725" y="47625"/>
                </a:cubicBezTo>
                <a:cubicBezTo>
                  <a:pt x="498475" y="50800"/>
                  <a:pt x="530438" y="52298"/>
                  <a:pt x="561975" y="57150"/>
                </a:cubicBezTo>
                <a:cubicBezTo>
                  <a:pt x="596557" y="62470"/>
                  <a:pt x="587730" y="70027"/>
                  <a:pt x="619125" y="85725"/>
                </a:cubicBezTo>
                <a:cubicBezTo>
                  <a:pt x="628105" y="90215"/>
                  <a:pt x="638720" y="90760"/>
                  <a:pt x="647700" y="95250"/>
                </a:cubicBezTo>
                <a:cubicBezTo>
                  <a:pt x="657939" y="100370"/>
                  <a:pt x="665814" y="109651"/>
                  <a:pt x="676275" y="114300"/>
                </a:cubicBezTo>
                <a:cubicBezTo>
                  <a:pt x="694625" y="122455"/>
                  <a:pt x="714375" y="127000"/>
                  <a:pt x="733425" y="133350"/>
                </a:cubicBezTo>
                <a:lnTo>
                  <a:pt x="762000" y="142875"/>
                </a:lnTo>
                <a:cubicBezTo>
                  <a:pt x="789886" y="138227"/>
                  <a:pt x="827120" y="140056"/>
                  <a:pt x="847725" y="114300"/>
                </a:cubicBezTo>
                <a:cubicBezTo>
                  <a:pt x="872584" y="83227"/>
                  <a:pt x="835540" y="81760"/>
                  <a:pt x="885825" y="66675"/>
                </a:cubicBezTo>
                <a:cubicBezTo>
                  <a:pt x="907329" y="60224"/>
                  <a:pt x="930275" y="60325"/>
                  <a:pt x="952500" y="57150"/>
                </a:cubicBezTo>
                <a:cubicBezTo>
                  <a:pt x="962025" y="53975"/>
                  <a:pt x="971035" y="47625"/>
                  <a:pt x="981075" y="47625"/>
                </a:cubicBezTo>
                <a:cubicBezTo>
                  <a:pt x="1103389" y="47625"/>
                  <a:pt x="1085101" y="44200"/>
                  <a:pt x="1152525" y="66675"/>
                </a:cubicBezTo>
                <a:cubicBezTo>
                  <a:pt x="1162511" y="96633"/>
                  <a:pt x="1160047" y="103440"/>
                  <a:pt x="1190625" y="123825"/>
                </a:cubicBezTo>
                <a:cubicBezTo>
                  <a:pt x="1198979" y="129394"/>
                  <a:pt x="1209675" y="130175"/>
                  <a:pt x="1219200" y="133350"/>
                </a:cubicBezTo>
                <a:cubicBezTo>
                  <a:pt x="1273175" y="130175"/>
                  <a:pt x="1327325" y="129205"/>
                  <a:pt x="1381125" y="123825"/>
                </a:cubicBezTo>
                <a:cubicBezTo>
                  <a:pt x="1418678" y="120070"/>
                  <a:pt x="1403491" y="109163"/>
                  <a:pt x="1438275" y="95250"/>
                </a:cubicBezTo>
                <a:cubicBezTo>
                  <a:pt x="1475563" y="80335"/>
                  <a:pt x="1513194" y="65026"/>
                  <a:pt x="1552575" y="57150"/>
                </a:cubicBezTo>
                <a:cubicBezTo>
                  <a:pt x="1570689" y="53527"/>
                  <a:pt x="1609249" y="47863"/>
                  <a:pt x="1628775" y="38100"/>
                </a:cubicBezTo>
                <a:cubicBezTo>
                  <a:pt x="1639014" y="32980"/>
                  <a:pt x="1647825" y="25400"/>
                  <a:pt x="1657350" y="19050"/>
                </a:cubicBezTo>
                <a:cubicBezTo>
                  <a:pt x="1664220" y="20424"/>
                  <a:pt x="1720998" y="29732"/>
                  <a:pt x="1733550" y="38100"/>
                </a:cubicBezTo>
                <a:cubicBezTo>
                  <a:pt x="1744758" y="45572"/>
                  <a:pt x="1751492" y="58405"/>
                  <a:pt x="1762125" y="66675"/>
                </a:cubicBezTo>
                <a:cubicBezTo>
                  <a:pt x="1780197" y="80731"/>
                  <a:pt x="1800225" y="92075"/>
                  <a:pt x="1819275" y="104775"/>
                </a:cubicBezTo>
                <a:lnTo>
                  <a:pt x="1847850" y="123825"/>
                </a:lnTo>
                <a:lnTo>
                  <a:pt x="1876425" y="142875"/>
                </a:lnTo>
                <a:cubicBezTo>
                  <a:pt x="1896418" y="134878"/>
                  <a:pt x="1962178" y="107492"/>
                  <a:pt x="1981200" y="104775"/>
                </a:cubicBezTo>
                <a:lnTo>
                  <a:pt x="2047875" y="95250"/>
                </a:lnTo>
                <a:cubicBezTo>
                  <a:pt x="2091399" y="80742"/>
                  <a:pt x="2072661" y="89284"/>
                  <a:pt x="2124075" y="57150"/>
                </a:cubicBezTo>
                <a:cubicBezTo>
                  <a:pt x="2133783" y="51083"/>
                  <a:pt x="2142128" y="42609"/>
                  <a:pt x="2152650" y="38100"/>
                </a:cubicBezTo>
                <a:cubicBezTo>
                  <a:pt x="2164682" y="32943"/>
                  <a:pt x="2178050" y="31750"/>
                  <a:pt x="2190750" y="28575"/>
                </a:cubicBezTo>
                <a:cubicBezTo>
                  <a:pt x="2200275" y="22225"/>
                  <a:pt x="2207966" y="10945"/>
                  <a:pt x="2219325" y="9525"/>
                </a:cubicBezTo>
                <a:cubicBezTo>
                  <a:pt x="2245980" y="6193"/>
                  <a:pt x="2276245" y="20748"/>
                  <a:pt x="2295525" y="38100"/>
                </a:cubicBezTo>
                <a:cubicBezTo>
                  <a:pt x="2318887" y="59126"/>
                  <a:pt x="2334087" y="90719"/>
                  <a:pt x="2362200" y="104775"/>
                </a:cubicBezTo>
                <a:cubicBezTo>
                  <a:pt x="2410539" y="128945"/>
                  <a:pt x="2388486" y="115949"/>
                  <a:pt x="2428875" y="142875"/>
                </a:cubicBezTo>
                <a:cubicBezTo>
                  <a:pt x="2451100" y="139700"/>
                  <a:pt x="2475112" y="142640"/>
                  <a:pt x="2495550" y="133350"/>
                </a:cubicBezTo>
                <a:cubicBezTo>
                  <a:pt x="2511901" y="125918"/>
                  <a:pt x="2520133" y="107077"/>
                  <a:pt x="2533650" y="95250"/>
                </a:cubicBezTo>
                <a:cubicBezTo>
                  <a:pt x="2576502" y="57755"/>
                  <a:pt x="2563461" y="74133"/>
                  <a:pt x="2609850" y="47625"/>
                </a:cubicBezTo>
                <a:cubicBezTo>
                  <a:pt x="2619789" y="41945"/>
                  <a:pt x="2627903" y="33084"/>
                  <a:pt x="2638425" y="28575"/>
                </a:cubicBezTo>
                <a:cubicBezTo>
                  <a:pt x="2650457" y="23418"/>
                  <a:pt x="2663986" y="22812"/>
                  <a:pt x="2676525" y="19050"/>
                </a:cubicBezTo>
                <a:cubicBezTo>
                  <a:pt x="2695759" y="13280"/>
                  <a:pt x="2733675" y="0"/>
                  <a:pt x="2733675" y="0"/>
                </a:cubicBezTo>
                <a:cubicBezTo>
                  <a:pt x="2768600" y="3175"/>
                  <a:pt x="2803858" y="3760"/>
                  <a:pt x="2838450" y="9525"/>
                </a:cubicBezTo>
                <a:cubicBezTo>
                  <a:pt x="2922005" y="23451"/>
                  <a:pt x="2880058" y="24690"/>
                  <a:pt x="2933700" y="38100"/>
                </a:cubicBezTo>
                <a:cubicBezTo>
                  <a:pt x="2949406" y="42027"/>
                  <a:pt x="2965450" y="44450"/>
                  <a:pt x="2981325" y="47625"/>
                </a:cubicBezTo>
                <a:cubicBezTo>
                  <a:pt x="3001464" y="57695"/>
                  <a:pt x="3039950" y="80305"/>
                  <a:pt x="3067050" y="85725"/>
                </a:cubicBezTo>
                <a:cubicBezTo>
                  <a:pt x="3089065" y="90128"/>
                  <a:pt x="3111710" y="90847"/>
                  <a:pt x="3133725" y="95250"/>
                </a:cubicBezTo>
                <a:cubicBezTo>
                  <a:pt x="3159398" y="100385"/>
                  <a:pt x="3209925" y="114300"/>
                  <a:pt x="3209925" y="114300"/>
                </a:cubicBezTo>
                <a:cubicBezTo>
                  <a:pt x="3219450" y="120650"/>
                  <a:pt x="3228261" y="128230"/>
                  <a:pt x="3238500" y="133350"/>
                </a:cubicBezTo>
                <a:cubicBezTo>
                  <a:pt x="3275443" y="151822"/>
                  <a:pt x="3286048" y="140165"/>
                  <a:pt x="3333750" y="133350"/>
                </a:cubicBezTo>
                <a:lnTo>
                  <a:pt x="3390900" y="114300"/>
                </a:lnTo>
                <a:cubicBezTo>
                  <a:pt x="3400425" y="111125"/>
                  <a:pt x="3409735" y="107210"/>
                  <a:pt x="3419475" y="104775"/>
                </a:cubicBezTo>
                <a:cubicBezTo>
                  <a:pt x="3431682" y="101723"/>
                  <a:pt x="3472485" y="92557"/>
                  <a:pt x="3486150" y="85725"/>
                </a:cubicBezTo>
                <a:cubicBezTo>
                  <a:pt x="3502709" y="77446"/>
                  <a:pt x="3517591" y="66141"/>
                  <a:pt x="3533775" y="57150"/>
                </a:cubicBezTo>
                <a:cubicBezTo>
                  <a:pt x="3546187" y="50254"/>
                  <a:pt x="3559175" y="44450"/>
                  <a:pt x="3571875" y="38100"/>
                </a:cubicBezTo>
                <a:cubicBezTo>
                  <a:pt x="3654425" y="41275"/>
                  <a:pt x="3737275" y="39914"/>
                  <a:pt x="3819525" y="47625"/>
                </a:cubicBezTo>
                <a:cubicBezTo>
                  <a:pt x="3839518" y="49499"/>
                  <a:pt x="3857194" y="61805"/>
                  <a:pt x="3876675" y="66675"/>
                </a:cubicBezTo>
                <a:cubicBezTo>
                  <a:pt x="3889375" y="69850"/>
                  <a:pt x="3902188" y="72604"/>
                  <a:pt x="3914775" y="76200"/>
                </a:cubicBezTo>
                <a:cubicBezTo>
                  <a:pt x="3940924" y="83671"/>
                  <a:pt x="3950145" y="86625"/>
                  <a:pt x="3971925" y="104775"/>
                </a:cubicBezTo>
                <a:cubicBezTo>
                  <a:pt x="3982273" y="113399"/>
                  <a:pt x="3989867" y="125080"/>
                  <a:pt x="4000500" y="133350"/>
                </a:cubicBezTo>
                <a:cubicBezTo>
                  <a:pt x="4018572" y="147406"/>
                  <a:pt x="4057650" y="171450"/>
                  <a:pt x="4057650" y="171450"/>
                </a:cubicBezTo>
                <a:cubicBezTo>
                  <a:pt x="4076700" y="168275"/>
                  <a:pt x="4098118" y="171656"/>
                  <a:pt x="4114800" y="161925"/>
                </a:cubicBezTo>
                <a:cubicBezTo>
                  <a:pt x="4138071" y="148350"/>
                  <a:pt x="4149534" y="119719"/>
                  <a:pt x="4171950" y="104775"/>
                </a:cubicBezTo>
                <a:cubicBezTo>
                  <a:pt x="4223118" y="70663"/>
                  <a:pt x="4213667" y="69724"/>
                  <a:pt x="4257675" y="57150"/>
                </a:cubicBezTo>
                <a:cubicBezTo>
                  <a:pt x="4270262" y="53554"/>
                  <a:pt x="4283075" y="50800"/>
                  <a:pt x="4295775" y="47625"/>
                </a:cubicBezTo>
                <a:cubicBezTo>
                  <a:pt x="4378325" y="50800"/>
                  <a:pt x="4461644" y="45467"/>
                  <a:pt x="4543425" y="57150"/>
                </a:cubicBezTo>
                <a:cubicBezTo>
                  <a:pt x="4554758" y="58769"/>
                  <a:pt x="4557355" y="75486"/>
                  <a:pt x="4562475" y="85725"/>
                </a:cubicBezTo>
                <a:cubicBezTo>
                  <a:pt x="4571439" y="103654"/>
                  <a:pt x="4571197" y="130467"/>
                  <a:pt x="4591050" y="142875"/>
                </a:cubicBezTo>
                <a:cubicBezTo>
                  <a:pt x="4608078" y="153518"/>
                  <a:pt x="4629150" y="155575"/>
                  <a:pt x="4648200" y="161925"/>
                </a:cubicBezTo>
                <a:lnTo>
                  <a:pt x="4676775" y="171450"/>
                </a:lnTo>
                <a:cubicBezTo>
                  <a:pt x="4686300" y="168275"/>
                  <a:pt x="4699514" y="170095"/>
                  <a:pt x="4705350" y="161925"/>
                </a:cubicBezTo>
                <a:cubicBezTo>
                  <a:pt x="4717022" y="145585"/>
                  <a:pt x="4718050" y="123825"/>
                  <a:pt x="4724400" y="104775"/>
                </a:cubicBezTo>
                <a:cubicBezTo>
                  <a:pt x="4727575" y="95250"/>
                  <a:pt x="4731490" y="85940"/>
                  <a:pt x="4733925" y="76200"/>
                </a:cubicBezTo>
                <a:cubicBezTo>
                  <a:pt x="4745885" y="28360"/>
                  <a:pt x="4739310" y="50519"/>
                  <a:pt x="4752975" y="9525"/>
                </a:cubicBezTo>
                <a:cubicBezTo>
                  <a:pt x="4775200" y="12700"/>
                  <a:pt x="4797774" y="14002"/>
                  <a:pt x="4819650" y="19050"/>
                </a:cubicBezTo>
                <a:cubicBezTo>
                  <a:pt x="4839216" y="23565"/>
                  <a:pt x="4876800" y="38100"/>
                  <a:pt x="4876800" y="38100"/>
                </a:cubicBezTo>
                <a:cubicBezTo>
                  <a:pt x="4883150" y="47625"/>
                  <a:pt x="4887235" y="59137"/>
                  <a:pt x="4895850" y="66675"/>
                </a:cubicBezTo>
                <a:cubicBezTo>
                  <a:pt x="4913080" y="81752"/>
                  <a:pt x="4953000" y="104775"/>
                  <a:pt x="4953000" y="104775"/>
                </a:cubicBezTo>
                <a:cubicBezTo>
                  <a:pt x="4973811" y="135992"/>
                  <a:pt x="4960602" y="133350"/>
                  <a:pt x="4981575" y="133350"/>
                </a:cubicBezTo>
              </a:path>
            </a:pathLst>
          </a:custGeom>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9" name="Полилиния 8"/>
          <p:cNvSpPr/>
          <p:nvPr/>
        </p:nvSpPr>
        <p:spPr>
          <a:xfrm>
            <a:off x="2266256" y="4653137"/>
            <a:ext cx="2641218" cy="45719"/>
          </a:xfrm>
          <a:custGeom>
            <a:avLst/>
            <a:gdLst>
              <a:gd name="connsiteX0" fmla="*/ 0 w 4981575"/>
              <a:gd name="connsiteY0" fmla="*/ 133350 h 171450"/>
              <a:gd name="connsiteX1" fmla="*/ 19050 w 4981575"/>
              <a:gd name="connsiteY1" fmla="*/ 85725 h 171450"/>
              <a:gd name="connsiteX2" fmla="*/ 47625 w 4981575"/>
              <a:gd name="connsiteY2" fmla="*/ 76200 h 171450"/>
              <a:gd name="connsiteX3" fmla="*/ 133350 w 4981575"/>
              <a:gd name="connsiteY3" fmla="*/ 85725 h 171450"/>
              <a:gd name="connsiteX4" fmla="*/ 161925 w 4981575"/>
              <a:gd name="connsiteY4" fmla="*/ 104775 h 171450"/>
              <a:gd name="connsiteX5" fmla="*/ 238125 w 4981575"/>
              <a:gd name="connsiteY5" fmla="*/ 123825 h 171450"/>
              <a:gd name="connsiteX6" fmla="*/ 295275 w 4981575"/>
              <a:gd name="connsiteY6" fmla="*/ 152400 h 171450"/>
              <a:gd name="connsiteX7" fmla="*/ 381000 w 4981575"/>
              <a:gd name="connsiteY7" fmla="*/ 104775 h 171450"/>
              <a:gd name="connsiteX8" fmla="*/ 409575 w 4981575"/>
              <a:gd name="connsiteY8" fmla="*/ 85725 h 171450"/>
              <a:gd name="connsiteX9" fmla="*/ 466725 w 4981575"/>
              <a:gd name="connsiteY9" fmla="*/ 47625 h 171450"/>
              <a:gd name="connsiteX10" fmla="*/ 561975 w 4981575"/>
              <a:gd name="connsiteY10" fmla="*/ 57150 h 171450"/>
              <a:gd name="connsiteX11" fmla="*/ 619125 w 4981575"/>
              <a:gd name="connsiteY11" fmla="*/ 85725 h 171450"/>
              <a:gd name="connsiteX12" fmla="*/ 647700 w 4981575"/>
              <a:gd name="connsiteY12" fmla="*/ 95250 h 171450"/>
              <a:gd name="connsiteX13" fmla="*/ 676275 w 4981575"/>
              <a:gd name="connsiteY13" fmla="*/ 114300 h 171450"/>
              <a:gd name="connsiteX14" fmla="*/ 733425 w 4981575"/>
              <a:gd name="connsiteY14" fmla="*/ 133350 h 171450"/>
              <a:gd name="connsiteX15" fmla="*/ 762000 w 4981575"/>
              <a:gd name="connsiteY15" fmla="*/ 142875 h 171450"/>
              <a:gd name="connsiteX16" fmla="*/ 847725 w 4981575"/>
              <a:gd name="connsiteY16" fmla="*/ 114300 h 171450"/>
              <a:gd name="connsiteX17" fmla="*/ 885825 w 4981575"/>
              <a:gd name="connsiteY17" fmla="*/ 66675 h 171450"/>
              <a:gd name="connsiteX18" fmla="*/ 952500 w 4981575"/>
              <a:gd name="connsiteY18" fmla="*/ 57150 h 171450"/>
              <a:gd name="connsiteX19" fmla="*/ 981075 w 4981575"/>
              <a:gd name="connsiteY19" fmla="*/ 47625 h 171450"/>
              <a:gd name="connsiteX20" fmla="*/ 1152525 w 4981575"/>
              <a:gd name="connsiteY20" fmla="*/ 66675 h 171450"/>
              <a:gd name="connsiteX21" fmla="*/ 1190625 w 4981575"/>
              <a:gd name="connsiteY21" fmla="*/ 123825 h 171450"/>
              <a:gd name="connsiteX22" fmla="*/ 1219200 w 4981575"/>
              <a:gd name="connsiteY22" fmla="*/ 133350 h 171450"/>
              <a:gd name="connsiteX23" fmla="*/ 1381125 w 4981575"/>
              <a:gd name="connsiteY23" fmla="*/ 123825 h 171450"/>
              <a:gd name="connsiteX24" fmla="*/ 1438275 w 4981575"/>
              <a:gd name="connsiteY24" fmla="*/ 95250 h 171450"/>
              <a:gd name="connsiteX25" fmla="*/ 1552575 w 4981575"/>
              <a:gd name="connsiteY25" fmla="*/ 57150 h 171450"/>
              <a:gd name="connsiteX26" fmla="*/ 1628775 w 4981575"/>
              <a:gd name="connsiteY26" fmla="*/ 38100 h 171450"/>
              <a:gd name="connsiteX27" fmla="*/ 1657350 w 4981575"/>
              <a:gd name="connsiteY27" fmla="*/ 19050 h 171450"/>
              <a:gd name="connsiteX28" fmla="*/ 1733550 w 4981575"/>
              <a:gd name="connsiteY28" fmla="*/ 38100 h 171450"/>
              <a:gd name="connsiteX29" fmla="*/ 1762125 w 4981575"/>
              <a:gd name="connsiteY29" fmla="*/ 66675 h 171450"/>
              <a:gd name="connsiteX30" fmla="*/ 1819275 w 4981575"/>
              <a:gd name="connsiteY30" fmla="*/ 104775 h 171450"/>
              <a:gd name="connsiteX31" fmla="*/ 1847850 w 4981575"/>
              <a:gd name="connsiteY31" fmla="*/ 123825 h 171450"/>
              <a:gd name="connsiteX32" fmla="*/ 1876425 w 4981575"/>
              <a:gd name="connsiteY32" fmla="*/ 142875 h 171450"/>
              <a:gd name="connsiteX33" fmla="*/ 1981200 w 4981575"/>
              <a:gd name="connsiteY33" fmla="*/ 104775 h 171450"/>
              <a:gd name="connsiteX34" fmla="*/ 2047875 w 4981575"/>
              <a:gd name="connsiteY34" fmla="*/ 95250 h 171450"/>
              <a:gd name="connsiteX35" fmla="*/ 2124075 w 4981575"/>
              <a:gd name="connsiteY35" fmla="*/ 57150 h 171450"/>
              <a:gd name="connsiteX36" fmla="*/ 2152650 w 4981575"/>
              <a:gd name="connsiteY36" fmla="*/ 38100 h 171450"/>
              <a:gd name="connsiteX37" fmla="*/ 2190750 w 4981575"/>
              <a:gd name="connsiteY37" fmla="*/ 28575 h 171450"/>
              <a:gd name="connsiteX38" fmla="*/ 2219325 w 4981575"/>
              <a:gd name="connsiteY38" fmla="*/ 9525 h 171450"/>
              <a:gd name="connsiteX39" fmla="*/ 2295525 w 4981575"/>
              <a:gd name="connsiteY39" fmla="*/ 38100 h 171450"/>
              <a:gd name="connsiteX40" fmla="*/ 2362200 w 4981575"/>
              <a:gd name="connsiteY40" fmla="*/ 104775 h 171450"/>
              <a:gd name="connsiteX41" fmla="*/ 2428875 w 4981575"/>
              <a:gd name="connsiteY41" fmla="*/ 142875 h 171450"/>
              <a:gd name="connsiteX42" fmla="*/ 2495550 w 4981575"/>
              <a:gd name="connsiteY42" fmla="*/ 133350 h 171450"/>
              <a:gd name="connsiteX43" fmla="*/ 2533650 w 4981575"/>
              <a:gd name="connsiteY43" fmla="*/ 95250 h 171450"/>
              <a:gd name="connsiteX44" fmla="*/ 2609850 w 4981575"/>
              <a:gd name="connsiteY44" fmla="*/ 47625 h 171450"/>
              <a:gd name="connsiteX45" fmla="*/ 2638425 w 4981575"/>
              <a:gd name="connsiteY45" fmla="*/ 28575 h 171450"/>
              <a:gd name="connsiteX46" fmla="*/ 2676525 w 4981575"/>
              <a:gd name="connsiteY46" fmla="*/ 19050 h 171450"/>
              <a:gd name="connsiteX47" fmla="*/ 2733675 w 4981575"/>
              <a:gd name="connsiteY47" fmla="*/ 0 h 171450"/>
              <a:gd name="connsiteX48" fmla="*/ 2838450 w 4981575"/>
              <a:gd name="connsiteY48" fmla="*/ 9525 h 171450"/>
              <a:gd name="connsiteX49" fmla="*/ 2933700 w 4981575"/>
              <a:gd name="connsiteY49" fmla="*/ 38100 h 171450"/>
              <a:gd name="connsiteX50" fmla="*/ 2981325 w 4981575"/>
              <a:gd name="connsiteY50" fmla="*/ 47625 h 171450"/>
              <a:gd name="connsiteX51" fmla="*/ 3067050 w 4981575"/>
              <a:gd name="connsiteY51" fmla="*/ 85725 h 171450"/>
              <a:gd name="connsiteX52" fmla="*/ 3133725 w 4981575"/>
              <a:gd name="connsiteY52" fmla="*/ 95250 h 171450"/>
              <a:gd name="connsiteX53" fmla="*/ 3209925 w 4981575"/>
              <a:gd name="connsiteY53" fmla="*/ 114300 h 171450"/>
              <a:gd name="connsiteX54" fmla="*/ 3238500 w 4981575"/>
              <a:gd name="connsiteY54" fmla="*/ 133350 h 171450"/>
              <a:gd name="connsiteX55" fmla="*/ 3333750 w 4981575"/>
              <a:gd name="connsiteY55" fmla="*/ 133350 h 171450"/>
              <a:gd name="connsiteX56" fmla="*/ 3390900 w 4981575"/>
              <a:gd name="connsiteY56" fmla="*/ 114300 h 171450"/>
              <a:gd name="connsiteX57" fmla="*/ 3419475 w 4981575"/>
              <a:gd name="connsiteY57" fmla="*/ 104775 h 171450"/>
              <a:gd name="connsiteX58" fmla="*/ 3486150 w 4981575"/>
              <a:gd name="connsiteY58" fmla="*/ 85725 h 171450"/>
              <a:gd name="connsiteX59" fmla="*/ 3533775 w 4981575"/>
              <a:gd name="connsiteY59" fmla="*/ 57150 h 171450"/>
              <a:gd name="connsiteX60" fmla="*/ 3571875 w 4981575"/>
              <a:gd name="connsiteY60" fmla="*/ 38100 h 171450"/>
              <a:gd name="connsiteX61" fmla="*/ 3819525 w 4981575"/>
              <a:gd name="connsiteY61" fmla="*/ 47625 h 171450"/>
              <a:gd name="connsiteX62" fmla="*/ 3876675 w 4981575"/>
              <a:gd name="connsiteY62" fmla="*/ 66675 h 171450"/>
              <a:gd name="connsiteX63" fmla="*/ 3914775 w 4981575"/>
              <a:gd name="connsiteY63" fmla="*/ 76200 h 171450"/>
              <a:gd name="connsiteX64" fmla="*/ 3971925 w 4981575"/>
              <a:gd name="connsiteY64" fmla="*/ 104775 h 171450"/>
              <a:gd name="connsiteX65" fmla="*/ 4000500 w 4981575"/>
              <a:gd name="connsiteY65" fmla="*/ 133350 h 171450"/>
              <a:gd name="connsiteX66" fmla="*/ 4057650 w 4981575"/>
              <a:gd name="connsiteY66" fmla="*/ 171450 h 171450"/>
              <a:gd name="connsiteX67" fmla="*/ 4114800 w 4981575"/>
              <a:gd name="connsiteY67" fmla="*/ 161925 h 171450"/>
              <a:gd name="connsiteX68" fmla="*/ 4171950 w 4981575"/>
              <a:gd name="connsiteY68" fmla="*/ 104775 h 171450"/>
              <a:gd name="connsiteX69" fmla="*/ 4257675 w 4981575"/>
              <a:gd name="connsiteY69" fmla="*/ 57150 h 171450"/>
              <a:gd name="connsiteX70" fmla="*/ 4295775 w 4981575"/>
              <a:gd name="connsiteY70" fmla="*/ 47625 h 171450"/>
              <a:gd name="connsiteX71" fmla="*/ 4543425 w 4981575"/>
              <a:gd name="connsiteY71" fmla="*/ 57150 h 171450"/>
              <a:gd name="connsiteX72" fmla="*/ 4562475 w 4981575"/>
              <a:gd name="connsiteY72" fmla="*/ 85725 h 171450"/>
              <a:gd name="connsiteX73" fmla="*/ 4591050 w 4981575"/>
              <a:gd name="connsiteY73" fmla="*/ 142875 h 171450"/>
              <a:gd name="connsiteX74" fmla="*/ 4648200 w 4981575"/>
              <a:gd name="connsiteY74" fmla="*/ 161925 h 171450"/>
              <a:gd name="connsiteX75" fmla="*/ 4676775 w 4981575"/>
              <a:gd name="connsiteY75" fmla="*/ 171450 h 171450"/>
              <a:gd name="connsiteX76" fmla="*/ 4705350 w 4981575"/>
              <a:gd name="connsiteY76" fmla="*/ 161925 h 171450"/>
              <a:gd name="connsiteX77" fmla="*/ 4724400 w 4981575"/>
              <a:gd name="connsiteY77" fmla="*/ 104775 h 171450"/>
              <a:gd name="connsiteX78" fmla="*/ 4733925 w 4981575"/>
              <a:gd name="connsiteY78" fmla="*/ 76200 h 171450"/>
              <a:gd name="connsiteX79" fmla="*/ 4752975 w 4981575"/>
              <a:gd name="connsiteY79" fmla="*/ 9525 h 171450"/>
              <a:gd name="connsiteX80" fmla="*/ 4819650 w 4981575"/>
              <a:gd name="connsiteY80" fmla="*/ 19050 h 171450"/>
              <a:gd name="connsiteX81" fmla="*/ 4876800 w 4981575"/>
              <a:gd name="connsiteY81" fmla="*/ 38100 h 171450"/>
              <a:gd name="connsiteX82" fmla="*/ 4895850 w 4981575"/>
              <a:gd name="connsiteY82" fmla="*/ 66675 h 171450"/>
              <a:gd name="connsiteX83" fmla="*/ 4953000 w 4981575"/>
              <a:gd name="connsiteY83" fmla="*/ 104775 h 171450"/>
              <a:gd name="connsiteX84" fmla="*/ 4981575 w 4981575"/>
              <a:gd name="connsiteY84" fmla="*/ 1333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981575" h="171450">
                <a:moveTo>
                  <a:pt x="0" y="133350"/>
                </a:moveTo>
                <a:cubicBezTo>
                  <a:pt x="6350" y="117475"/>
                  <a:pt x="8104" y="98860"/>
                  <a:pt x="19050" y="85725"/>
                </a:cubicBezTo>
                <a:cubicBezTo>
                  <a:pt x="25478" y="78012"/>
                  <a:pt x="37585" y="76200"/>
                  <a:pt x="47625" y="76200"/>
                </a:cubicBezTo>
                <a:cubicBezTo>
                  <a:pt x="76376" y="76200"/>
                  <a:pt x="104775" y="82550"/>
                  <a:pt x="133350" y="85725"/>
                </a:cubicBezTo>
                <a:cubicBezTo>
                  <a:pt x="142875" y="92075"/>
                  <a:pt x="151206" y="100755"/>
                  <a:pt x="161925" y="104775"/>
                </a:cubicBezTo>
                <a:cubicBezTo>
                  <a:pt x="205399" y="121078"/>
                  <a:pt x="202871" y="106198"/>
                  <a:pt x="238125" y="123825"/>
                </a:cubicBezTo>
                <a:cubicBezTo>
                  <a:pt x="311983" y="160754"/>
                  <a:pt x="223451" y="128459"/>
                  <a:pt x="295275" y="152400"/>
                </a:cubicBezTo>
                <a:cubicBezTo>
                  <a:pt x="345570" y="135635"/>
                  <a:pt x="315496" y="148444"/>
                  <a:pt x="381000" y="104775"/>
                </a:cubicBezTo>
                <a:cubicBezTo>
                  <a:pt x="390525" y="98425"/>
                  <a:pt x="401480" y="93820"/>
                  <a:pt x="409575" y="85725"/>
                </a:cubicBezTo>
                <a:cubicBezTo>
                  <a:pt x="445250" y="50050"/>
                  <a:pt x="425371" y="61410"/>
                  <a:pt x="466725" y="47625"/>
                </a:cubicBezTo>
                <a:cubicBezTo>
                  <a:pt x="498475" y="50800"/>
                  <a:pt x="530438" y="52298"/>
                  <a:pt x="561975" y="57150"/>
                </a:cubicBezTo>
                <a:cubicBezTo>
                  <a:pt x="596557" y="62470"/>
                  <a:pt x="587730" y="70027"/>
                  <a:pt x="619125" y="85725"/>
                </a:cubicBezTo>
                <a:cubicBezTo>
                  <a:pt x="628105" y="90215"/>
                  <a:pt x="638720" y="90760"/>
                  <a:pt x="647700" y="95250"/>
                </a:cubicBezTo>
                <a:cubicBezTo>
                  <a:pt x="657939" y="100370"/>
                  <a:pt x="665814" y="109651"/>
                  <a:pt x="676275" y="114300"/>
                </a:cubicBezTo>
                <a:cubicBezTo>
                  <a:pt x="694625" y="122455"/>
                  <a:pt x="714375" y="127000"/>
                  <a:pt x="733425" y="133350"/>
                </a:cubicBezTo>
                <a:lnTo>
                  <a:pt x="762000" y="142875"/>
                </a:lnTo>
                <a:cubicBezTo>
                  <a:pt x="789886" y="138227"/>
                  <a:pt x="827120" y="140056"/>
                  <a:pt x="847725" y="114300"/>
                </a:cubicBezTo>
                <a:cubicBezTo>
                  <a:pt x="872584" y="83227"/>
                  <a:pt x="835540" y="81760"/>
                  <a:pt x="885825" y="66675"/>
                </a:cubicBezTo>
                <a:cubicBezTo>
                  <a:pt x="907329" y="60224"/>
                  <a:pt x="930275" y="60325"/>
                  <a:pt x="952500" y="57150"/>
                </a:cubicBezTo>
                <a:cubicBezTo>
                  <a:pt x="962025" y="53975"/>
                  <a:pt x="971035" y="47625"/>
                  <a:pt x="981075" y="47625"/>
                </a:cubicBezTo>
                <a:cubicBezTo>
                  <a:pt x="1103389" y="47625"/>
                  <a:pt x="1085101" y="44200"/>
                  <a:pt x="1152525" y="66675"/>
                </a:cubicBezTo>
                <a:cubicBezTo>
                  <a:pt x="1162511" y="96633"/>
                  <a:pt x="1160047" y="103440"/>
                  <a:pt x="1190625" y="123825"/>
                </a:cubicBezTo>
                <a:cubicBezTo>
                  <a:pt x="1198979" y="129394"/>
                  <a:pt x="1209675" y="130175"/>
                  <a:pt x="1219200" y="133350"/>
                </a:cubicBezTo>
                <a:cubicBezTo>
                  <a:pt x="1273175" y="130175"/>
                  <a:pt x="1327325" y="129205"/>
                  <a:pt x="1381125" y="123825"/>
                </a:cubicBezTo>
                <a:cubicBezTo>
                  <a:pt x="1418678" y="120070"/>
                  <a:pt x="1403491" y="109163"/>
                  <a:pt x="1438275" y="95250"/>
                </a:cubicBezTo>
                <a:cubicBezTo>
                  <a:pt x="1475563" y="80335"/>
                  <a:pt x="1513194" y="65026"/>
                  <a:pt x="1552575" y="57150"/>
                </a:cubicBezTo>
                <a:cubicBezTo>
                  <a:pt x="1570689" y="53527"/>
                  <a:pt x="1609249" y="47863"/>
                  <a:pt x="1628775" y="38100"/>
                </a:cubicBezTo>
                <a:cubicBezTo>
                  <a:pt x="1639014" y="32980"/>
                  <a:pt x="1647825" y="25400"/>
                  <a:pt x="1657350" y="19050"/>
                </a:cubicBezTo>
                <a:cubicBezTo>
                  <a:pt x="1664220" y="20424"/>
                  <a:pt x="1720998" y="29732"/>
                  <a:pt x="1733550" y="38100"/>
                </a:cubicBezTo>
                <a:cubicBezTo>
                  <a:pt x="1744758" y="45572"/>
                  <a:pt x="1751492" y="58405"/>
                  <a:pt x="1762125" y="66675"/>
                </a:cubicBezTo>
                <a:cubicBezTo>
                  <a:pt x="1780197" y="80731"/>
                  <a:pt x="1800225" y="92075"/>
                  <a:pt x="1819275" y="104775"/>
                </a:cubicBezTo>
                <a:lnTo>
                  <a:pt x="1847850" y="123825"/>
                </a:lnTo>
                <a:lnTo>
                  <a:pt x="1876425" y="142875"/>
                </a:lnTo>
                <a:cubicBezTo>
                  <a:pt x="1896418" y="134878"/>
                  <a:pt x="1962178" y="107492"/>
                  <a:pt x="1981200" y="104775"/>
                </a:cubicBezTo>
                <a:lnTo>
                  <a:pt x="2047875" y="95250"/>
                </a:lnTo>
                <a:cubicBezTo>
                  <a:pt x="2091399" y="80742"/>
                  <a:pt x="2072661" y="89284"/>
                  <a:pt x="2124075" y="57150"/>
                </a:cubicBezTo>
                <a:cubicBezTo>
                  <a:pt x="2133783" y="51083"/>
                  <a:pt x="2142128" y="42609"/>
                  <a:pt x="2152650" y="38100"/>
                </a:cubicBezTo>
                <a:cubicBezTo>
                  <a:pt x="2164682" y="32943"/>
                  <a:pt x="2178050" y="31750"/>
                  <a:pt x="2190750" y="28575"/>
                </a:cubicBezTo>
                <a:cubicBezTo>
                  <a:pt x="2200275" y="22225"/>
                  <a:pt x="2207966" y="10945"/>
                  <a:pt x="2219325" y="9525"/>
                </a:cubicBezTo>
                <a:cubicBezTo>
                  <a:pt x="2245980" y="6193"/>
                  <a:pt x="2276245" y="20748"/>
                  <a:pt x="2295525" y="38100"/>
                </a:cubicBezTo>
                <a:cubicBezTo>
                  <a:pt x="2318887" y="59126"/>
                  <a:pt x="2334087" y="90719"/>
                  <a:pt x="2362200" y="104775"/>
                </a:cubicBezTo>
                <a:cubicBezTo>
                  <a:pt x="2410539" y="128945"/>
                  <a:pt x="2388486" y="115949"/>
                  <a:pt x="2428875" y="142875"/>
                </a:cubicBezTo>
                <a:cubicBezTo>
                  <a:pt x="2451100" y="139700"/>
                  <a:pt x="2475112" y="142640"/>
                  <a:pt x="2495550" y="133350"/>
                </a:cubicBezTo>
                <a:cubicBezTo>
                  <a:pt x="2511901" y="125918"/>
                  <a:pt x="2520133" y="107077"/>
                  <a:pt x="2533650" y="95250"/>
                </a:cubicBezTo>
                <a:cubicBezTo>
                  <a:pt x="2576502" y="57755"/>
                  <a:pt x="2563461" y="74133"/>
                  <a:pt x="2609850" y="47625"/>
                </a:cubicBezTo>
                <a:cubicBezTo>
                  <a:pt x="2619789" y="41945"/>
                  <a:pt x="2627903" y="33084"/>
                  <a:pt x="2638425" y="28575"/>
                </a:cubicBezTo>
                <a:cubicBezTo>
                  <a:pt x="2650457" y="23418"/>
                  <a:pt x="2663986" y="22812"/>
                  <a:pt x="2676525" y="19050"/>
                </a:cubicBezTo>
                <a:cubicBezTo>
                  <a:pt x="2695759" y="13280"/>
                  <a:pt x="2733675" y="0"/>
                  <a:pt x="2733675" y="0"/>
                </a:cubicBezTo>
                <a:cubicBezTo>
                  <a:pt x="2768600" y="3175"/>
                  <a:pt x="2803858" y="3760"/>
                  <a:pt x="2838450" y="9525"/>
                </a:cubicBezTo>
                <a:cubicBezTo>
                  <a:pt x="2922005" y="23451"/>
                  <a:pt x="2880058" y="24690"/>
                  <a:pt x="2933700" y="38100"/>
                </a:cubicBezTo>
                <a:cubicBezTo>
                  <a:pt x="2949406" y="42027"/>
                  <a:pt x="2965450" y="44450"/>
                  <a:pt x="2981325" y="47625"/>
                </a:cubicBezTo>
                <a:cubicBezTo>
                  <a:pt x="3001464" y="57695"/>
                  <a:pt x="3039950" y="80305"/>
                  <a:pt x="3067050" y="85725"/>
                </a:cubicBezTo>
                <a:cubicBezTo>
                  <a:pt x="3089065" y="90128"/>
                  <a:pt x="3111710" y="90847"/>
                  <a:pt x="3133725" y="95250"/>
                </a:cubicBezTo>
                <a:cubicBezTo>
                  <a:pt x="3159398" y="100385"/>
                  <a:pt x="3209925" y="114300"/>
                  <a:pt x="3209925" y="114300"/>
                </a:cubicBezTo>
                <a:cubicBezTo>
                  <a:pt x="3219450" y="120650"/>
                  <a:pt x="3228261" y="128230"/>
                  <a:pt x="3238500" y="133350"/>
                </a:cubicBezTo>
                <a:cubicBezTo>
                  <a:pt x="3275443" y="151822"/>
                  <a:pt x="3286048" y="140165"/>
                  <a:pt x="3333750" y="133350"/>
                </a:cubicBezTo>
                <a:lnTo>
                  <a:pt x="3390900" y="114300"/>
                </a:lnTo>
                <a:cubicBezTo>
                  <a:pt x="3400425" y="111125"/>
                  <a:pt x="3409735" y="107210"/>
                  <a:pt x="3419475" y="104775"/>
                </a:cubicBezTo>
                <a:cubicBezTo>
                  <a:pt x="3431682" y="101723"/>
                  <a:pt x="3472485" y="92557"/>
                  <a:pt x="3486150" y="85725"/>
                </a:cubicBezTo>
                <a:cubicBezTo>
                  <a:pt x="3502709" y="77446"/>
                  <a:pt x="3517591" y="66141"/>
                  <a:pt x="3533775" y="57150"/>
                </a:cubicBezTo>
                <a:cubicBezTo>
                  <a:pt x="3546187" y="50254"/>
                  <a:pt x="3559175" y="44450"/>
                  <a:pt x="3571875" y="38100"/>
                </a:cubicBezTo>
                <a:cubicBezTo>
                  <a:pt x="3654425" y="41275"/>
                  <a:pt x="3737275" y="39914"/>
                  <a:pt x="3819525" y="47625"/>
                </a:cubicBezTo>
                <a:cubicBezTo>
                  <a:pt x="3839518" y="49499"/>
                  <a:pt x="3857194" y="61805"/>
                  <a:pt x="3876675" y="66675"/>
                </a:cubicBezTo>
                <a:cubicBezTo>
                  <a:pt x="3889375" y="69850"/>
                  <a:pt x="3902188" y="72604"/>
                  <a:pt x="3914775" y="76200"/>
                </a:cubicBezTo>
                <a:cubicBezTo>
                  <a:pt x="3940924" y="83671"/>
                  <a:pt x="3950145" y="86625"/>
                  <a:pt x="3971925" y="104775"/>
                </a:cubicBezTo>
                <a:cubicBezTo>
                  <a:pt x="3982273" y="113399"/>
                  <a:pt x="3989867" y="125080"/>
                  <a:pt x="4000500" y="133350"/>
                </a:cubicBezTo>
                <a:cubicBezTo>
                  <a:pt x="4018572" y="147406"/>
                  <a:pt x="4057650" y="171450"/>
                  <a:pt x="4057650" y="171450"/>
                </a:cubicBezTo>
                <a:cubicBezTo>
                  <a:pt x="4076700" y="168275"/>
                  <a:pt x="4098118" y="171656"/>
                  <a:pt x="4114800" y="161925"/>
                </a:cubicBezTo>
                <a:cubicBezTo>
                  <a:pt x="4138071" y="148350"/>
                  <a:pt x="4149534" y="119719"/>
                  <a:pt x="4171950" y="104775"/>
                </a:cubicBezTo>
                <a:cubicBezTo>
                  <a:pt x="4223118" y="70663"/>
                  <a:pt x="4213667" y="69724"/>
                  <a:pt x="4257675" y="57150"/>
                </a:cubicBezTo>
                <a:cubicBezTo>
                  <a:pt x="4270262" y="53554"/>
                  <a:pt x="4283075" y="50800"/>
                  <a:pt x="4295775" y="47625"/>
                </a:cubicBezTo>
                <a:cubicBezTo>
                  <a:pt x="4378325" y="50800"/>
                  <a:pt x="4461644" y="45467"/>
                  <a:pt x="4543425" y="57150"/>
                </a:cubicBezTo>
                <a:cubicBezTo>
                  <a:pt x="4554758" y="58769"/>
                  <a:pt x="4557355" y="75486"/>
                  <a:pt x="4562475" y="85725"/>
                </a:cubicBezTo>
                <a:cubicBezTo>
                  <a:pt x="4571439" y="103654"/>
                  <a:pt x="4571197" y="130467"/>
                  <a:pt x="4591050" y="142875"/>
                </a:cubicBezTo>
                <a:cubicBezTo>
                  <a:pt x="4608078" y="153518"/>
                  <a:pt x="4629150" y="155575"/>
                  <a:pt x="4648200" y="161925"/>
                </a:cubicBezTo>
                <a:lnTo>
                  <a:pt x="4676775" y="171450"/>
                </a:lnTo>
                <a:cubicBezTo>
                  <a:pt x="4686300" y="168275"/>
                  <a:pt x="4699514" y="170095"/>
                  <a:pt x="4705350" y="161925"/>
                </a:cubicBezTo>
                <a:cubicBezTo>
                  <a:pt x="4717022" y="145585"/>
                  <a:pt x="4718050" y="123825"/>
                  <a:pt x="4724400" y="104775"/>
                </a:cubicBezTo>
                <a:cubicBezTo>
                  <a:pt x="4727575" y="95250"/>
                  <a:pt x="4731490" y="85940"/>
                  <a:pt x="4733925" y="76200"/>
                </a:cubicBezTo>
                <a:cubicBezTo>
                  <a:pt x="4745885" y="28360"/>
                  <a:pt x="4739310" y="50519"/>
                  <a:pt x="4752975" y="9525"/>
                </a:cubicBezTo>
                <a:cubicBezTo>
                  <a:pt x="4775200" y="12700"/>
                  <a:pt x="4797774" y="14002"/>
                  <a:pt x="4819650" y="19050"/>
                </a:cubicBezTo>
                <a:cubicBezTo>
                  <a:pt x="4839216" y="23565"/>
                  <a:pt x="4876800" y="38100"/>
                  <a:pt x="4876800" y="38100"/>
                </a:cubicBezTo>
                <a:cubicBezTo>
                  <a:pt x="4883150" y="47625"/>
                  <a:pt x="4887235" y="59137"/>
                  <a:pt x="4895850" y="66675"/>
                </a:cubicBezTo>
                <a:cubicBezTo>
                  <a:pt x="4913080" y="81752"/>
                  <a:pt x="4953000" y="104775"/>
                  <a:pt x="4953000" y="104775"/>
                </a:cubicBezTo>
                <a:cubicBezTo>
                  <a:pt x="4973811" y="135992"/>
                  <a:pt x="4960602" y="133350"/>
                  <a:pt x="4981575" y="133350"/>
                </a:cubicBezTo>
              </a:path>
            </a:pathLst>
          </a:custGeom>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 name="Полилиния 9"/>
          <p:cNvSpPr/>
          <p:nvPr/>
        </p:nvSpPr>
        <p:spPr>
          <a:xfrm>
            <a:off x="6976388" y="2932251"/>
            <a:ext cx="2359972" cy="64703"/>
          </a:xfrm>
          <a:custGeom>
            <a:avLst/>
            <a:gdLst>
              <a:gd name="connsiteX0" fmla="*/ 0 w 4981575"/>
              <a:gd name="connsiteY0" fmla="*/ 133350 h 171450"/>
              <a:gd name="connsiteX1" fmla="*/ 19050 w 4981575"/>
              <a:gd name="connsiteY1" fmla="*/ 85725 h 171450"/>
              <a:gd name="connsiteX2" fmla="*/ 47625 w 4981575"/>
              <a:gd name="connsiteY2" fmla="*/ 76200 h 171450"/>
              <a:gd name="connsiteX3" fmla="*/ 133350 w 4981575"/>
              <a:gd name="connsiteY3" fmla="*/ 85725 h 171450"/>
              <a:gd name="connsiteX4" fmla="*/ 161925 w 4981575"/>
              <a:gd name="connsiteY4" fmla="*/ 104775 h 171450"/>
              <a:gd name="connsiteX5" fmla="*/ 238125 w 4981575"/>
              <a:gd name="connsiteY5" fmla="*/ 123825 h 171450"/>
              <a:gd name="connsiteX6" fmla="*/ 295275 w 4981575"/>
              <a:gd name="connsiteY6" fmla="*/ 152400 h 171450"/>
              <a:gd name="connsiteX7" fmla="*/ 381000 w 4981575"/>
              <a:gd name="connsiteY7" fmla="*/ 104775 h 171450"/>
              <a:gd name="connsiteX8" fmla="*/ 409575 w 4981575"/>
              <a:gd name="connsiteY8" fmla="*/ 85725 h 171450"/>
              <a:gd name="connsiteX9" fmla="*/ 466725 w 4981575"/>
              <a:gd name="connsiteY9" fmla="*/ 47625 h 171450"/>
              <a:gd name="connsiteX10" fmla="*/ 561975 w 4981575"/>
              <a:gd name="connsiteY10" fmla="*/ 57150 h 171450"/>
              <a:gd name="connsiteX11" fmla="*/ 619125 w 4981575"/>
              <a:gd name="connsiteY11" fmla="*/ 85725 h 171450"/>
              <a:gd name="connsiteX12" fmla="*/ 647700 w 4981575"/>
              <a:gd name="connsiteY12" fmla="*/ 95250 h 171450"/>
              <a:gd name="connsiteX13" fmla="*/ 676275 w 4981575"/>
              <a:gd name="connsiteY13" fmla="*/ 114300 h 171450"/>
              <a:gd name="connsiteX14" fmla="*/ 733425 w 4981575"/>
              <a:gd name="connsiteY14" fmla="*/ 133350 h 171450"/>
              <a:gd name="connsiteX15" fmla="*/ 762000 w 4981575"/>
              <a:gd name="connsiteY15" fmla="*/ 142875 h 171450"/>
              <a:gd name="connsiteX16" fmla="*/ 847725 w 4981575"/>
              <a:gd name="connsiteY16" fmla="*/ 114300 h 171450"/>
              <a:gd name="connsiteX17" fmla="*/ 885825 w 4981575"/>
              <a:gd name="connsiteY17" fmla="*/ 66675 h 171450"/>
              <a:gd name="connsiteX18" fmla="*/ 952500 w 4981575"/>
              <a:gd name="connsiteY18" fmla="*/ 57150 h 171450"/>
              <a:gd name="connsiteX19" fmla="*/ 981075 w 4981575"/>
              <a:gd name="connsiteY19" fmla="*/ 47625 h 171450"/>
              <a:gd name="connsiteX20" fmla="*/ 1152525 w 4981575"/>
              <a:gd name="connsiteY20" fmla="*/ 66675 h 171450"/>
              <a:gd name="connsiteX21" fmla="*/ 1190625 w 4981575"/>
              <a:gd name="connsiteY21" fmla="*/ 123825 h 171450"/>
              <a:gd name="connsiteX22" fmla="*/ 1219200 w 4981575"/>
              <a:gd name="connsiteY22" fmla="*/ 133350 h 171450"/>
              <a:gd name="connsiteX23" fmla="*/ 1381125 w 4981575"/>
              <a:gd name="connsiteY23" fmla="*/ 123825 h 171450"/>
              <a:gd name="connsiteX24" fmla="*/ 1438275 w 4981575"/>
              <a:gd name="connsiteY24" fmla="*/ 95250 h 171450"/>
              <a:gd name="connsiteX25" fmla="*/ 1552575 w 4981575"/>
              <a:gd name="connsiteY25" fmla="*/ 57150 h 171450"/>
              <a:gd name="connsiteX26" fmla="*/ 1628775 w 4981575"/>
              <a:gd name="connsiteY26" fmla="*/ 38100 h 171450"/>
              <a:gd name="connsiteX27" fmla="*/ 1657350 w 4981575"/>
              <a:gd name="connsiteY27" fmla="*/ 19050 h 171450"/>
              <a:gd name="connsiteX28" fmla="*/ 1733550 w 4981575"/>
              <a:gd name="connsiteY28" fmla="*/ 38100 h 171450"/>
              <a:gd name="connsiteX29" fmla="*/ 1762125 w 4981575"/>
              <a:gd name="connsiteY29" fmla="*/ 66675 h 171450"/>
              <a:gd name="connsiteX30" fmla="*/ 1819275 w 4981575"/>
              <a:gd name="connsiteY30" fmla="*/ 104775 h 171450"/>
              <a:gd name="connsiteX31" fmla="*/ 1847850 w 4981575"/>
              <a:gd name="connsiteY31" fmla="*/ 123825 h 171450"/>
              <a:gd name="connsiteX32" fmla="*/ 1876425 w 4981575"/>
              <a:gd name="connsiteY32" fmla="*/ 142875 h 171450"/>
              <a:gd name="connsiteX33" fmla="*/ 1981200 w 4981575"/>
              <a:gd name="connsiteY33" fmla="*/ 104775 h 171450"/>
              <a:gd name="connsiteX34" fmla="*/ 2047875 w 4981575"/>
              <a:gd name="connsiteY34" fmla="*/ 95250 h 171450"/>
              <a:gd name="connsiteX35" fmla="*/ 2124075 w 4981575"/>
              <a:gd name="connsiteY35" fmla="*/ 57150 h 171450"/>
              <a:gd name="connsiteX36" fmla="*/ 2152650 w 4981575"/>
              <a:gd name="connsiteY36" fmla="*/ 38100 h 171450"/>
              <a:gd name="connsiteX37" fmla="*/ 2190750 w 4981575"/>
              <a:gd name="connsiteY37" fmla="*/ 28575 h 171450"/>
              <a:gd name="connsiteX38" fmla="*/ 2219325 w 4981575"/>
              <a:gd name="connsiteY38" fmla="*/ 9525 h 171450"/>
              <a:gd name="connsiteX39" fmla="*/ 2295525 w 4981575"/>
              <a:gd name="connsiteY39" fmla="*/ 38100 h 171450"/>
              <a:gd name="connsiteX40" fmla="*/ 2362200 w 4981575"/>
              <a:gd name="connsiteY40" fmla="*/ 104775 h 171450"/>
              <a:gd name="connsiteX41" fmla="*/ 2428875 w 4981575"/>
              <a:gd name="connsiteY41" fmla="*/ 142875 h 171450"/>
              <a:gd name="connsiteX42" fmla="*/ 2495550 w 4981575"/>
              <a:gd name="connsiteY42" fmla="*/ 133350 h 171450"/>
              <a:gd name="connsiteX43" fmla="*/ 2533650 w 4981575"/>
              <a:gd name="connsiteY43" fmla="*/ 95250 h 171450"/>
              <a:gd name="connsiteX44" fmla="*/ 2609850 w 4981575"/>
              <a:gd name="connsiteY44" fmla="*/ 47625 h 171450"/>
              <a:gd name="connsiteX45" fmla="*/ 2638425 w 4981575"/>
              <a:gd name="connsiteY45" fmla="*/ 28575 h 171450"/>
              <a:gd name="connsiteX46" fmla="*/ 2676525 w 4981575"/>
              <a:gd name="connsiteY46" fmla="*/ 19050 h 171450"/>
              <a:gd name="connsiteX47" fmla="*/ 2733675 w 4981575"/>
              <a:gd name="connsiteY47" fmla="*/ 0 h 171450"/>
              <a:gd name="connsiteX48" fmla="*/ 2838450 w 4981575"/>
              <a:gd name="connsiteY48" fmla="*/ 9525 h 171450"/>
              <a:gd name="connsiteX49" fmla="*/ 2933700 w 4981575"/>
              <a:gd name="connsiteY49" fmla="*/ 38100 h 171450"/>
              <a:gd name="connsiteX50" fmla="*/ 2981325 w 4981575"/>
              <a:gd name="connsiteY50" fmla="*/ 47625 h 171450"/>
              <a:gd name="connsiteX51" fmla="*/ 3067050 w 4981575"/>
              <a:gd name="connsiteY51" fmla="*/ 85725 h 171450"/>
              <a:gd name="connsiteX52" fmla="*/ 3133725 w 4981575"/>
              <a:gd name="connsiteY52" fmla="*/ 95250 h 171450"/>
              <a:gd name="connsiteX53" fmla="*/ 3209925 w 4981575"/>
              <a:gd name="connsiteY53" fmla="*/ 114300 h 171450"/>
              <a:gd name="connsiteX54" fmla="*/ 3238500 w 4981575"/>
              <a:gd name="connsiteY54" fmla="*/ 133350 h 171450"/>
              <a:gd name="connsiteX55" fmla="*/ 3333750 w 4981575"/>
              <a:gd name="connsiteY55" fmla="*/ 133350 h 171450"/>
              <a:gd name="connsiteX56" fmla="*/ 3390900 w 4981575"/>
              <a:gd name="connsiteY56" fmla="*/ 114300 h 171450"/>
              <a:gd name="connsiteX57" fmla="*/ 3419475 w 4981575"/>
              <a:gd name="connsiteY57" fmla="*/ 104775 h 171450"/>
              <a:gd name="connsiteX58" fmla="*/ 3486150 w 4981575"/>
              <a:gd name="connsiteY58" fmla="*/ 85725 h 171450"/>
              <a:gd name="connsiteX59" fmla="*/ 3533775 w 4981575"/>
              <a:gd name="connsiteY59" fmla="*/ 57150 h 171450"/>
              <a:gd name="connsiteX60" fmla="*/ 3571875 w 4981575"/>
              <a:gd name="connsiteY60" fmla="*/ 38100 h 171450"/>
              <a:gd name="connsiteX61" fmla="*/ 3819525 w 4981575"/>
              <a:gd name="connsiteY61" fmla="*/ 47625 h 171450"/>
              <a:gd name="connsiteX62" fmla="*/ 3876675 w 4981575"/>
              <a:gd name="connsiteY62" fmla="*/ 66675 h 171450"/>
              <a:gd name="connsiteX63" fmla="*/ 3914775 w 4981575"/>
              <a:gd name="connsiteY63" fmla="*/ 76200 h 171450"/>
              <a:gd name="connsiteX64" fmla="*/ 3971925 w 4981575"/>
              <a:gd name="connsiteY64" fmla="*/ 104775 h 171450"/>
              <a:gd name="connsiteX65" fmla="*/ 4000500 w 4981575"/>
              <a:gd name="connsiteY65" fmla="*/ 133350 h 171450"/>
              <a:gd name="connsiteX66" fmla="*/ 4057650 w 4981575"/>
              <a:gd name="connsiteY66" fmla="*/ 171450 h 171450"/>
              <a:gd name="connsiteX67" fmla="*/ 4114800 w 4981575"/>
              <a:gd name="connsiteY67" fmla="*/ 161925 h 171450"/>
              <a:gd name="connsiteX68" fmla="*/ 4171950 w 4981575"/>
              <a:gd name="connsiteY68" fmla="*/ 104775 h 171450"/>
              <a:gd name="connsiteX69" fmla="*/ 4257675 w 4981575"/>
              <a:gd name="connsiteY69" fmla="*/ 57150 h 171450"/>
              <a:gd name="connsiteX70" fmla="*/ 4295775 w 4981575"/>
              <a:gd name="connsiteY70" fmla="*/ 47625 h 171450"/>
              <a:gd name="connsiteX71" fmla="*/ 4543425 w 4981575"/>
              <a:gd name="connsiteY71" fmla="*/ 57150 h 171450"/>
              <a:gd name="connsiteX72" fmla="*/ 4562475 w 4981575"/>
              <a:gd name="connsiteY72" fmla="*/ 85725 h 171450"/>
              <a:gd name="connsiteX73" fmla="*/ 4591050 w 4981575"/>
              <a:gd name="connsiteY73" fmla="*/ 142875 h 171450"/>
              <a:gd name="connsiteX74" fmla="*/ 4648200 w 4981575"/>
              <a:gd name="connsiteY74" fmla="*/ 161925 h 171450"/>
              <a:gd name="connsiteX75" fmla="*/ 4676775 w 4981575"/>
              <a:gd name="connsiteY75" fmla="*/ 171450 h 171450"/>
              <a:gd name="connsiteX76" fmla="*/ 4705350 w 4981575"/>
              <a:gd name="connsiteY76" fmla="*/ 161925 h 171450"/>
              <a:gd name="connsiteX77" fmla="*/ 4724400 w 4981575"/>
              <a:gd name="connsiteY77" fmla="*/ 104775 h 171450"/>
              <a:gd name="connsiteX78" fmla="*/ 4733925 w 4981575"/>
              <a:gd name="connsiteY78" fmla="*/ 76200 h 171450"/>
              <a:gd name="connsiteX79" fmla="*/ 4752975 w 4981575"/>
              <a:gd name="connsiteY79" fmla="*/ 9525 h 171450"/>
              <a:gd name="connsiteX80" fmla="*/ 4819650 w 4981575"/>
              <a:gd name="connsiteY80" fmla="*/ 19050 h 171450"/>
              <a:gd name="connsiteX81" fmla="*/ 4876800 w 4981575"/>
              <a:gd name="connsiteY81" fmla="*/ 38100 h 171450"/>
              <a:gd name="connsiteX82" fmla="*/ 4895850 w 4981575"/>
              <a:gd name="connsiteY82" fmla="*/ 66675 h 171450"/>
              <a:gd name="connsiteX83" fmla="*/ 4953000 w 4981575"/>
              <a:gd name="connsiteY83" fmla="*/ 104775 h 171450"/>
              <a:gd name="connsiteX84" fmla="*/ 4981575 w 4981575"/>
              <a:gd name="connsiteY84" fmla="*/ 1333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981575" h="171450">
                <a:moveTo>
                  <a:pt x="0" y="133350"/>
                </a:moveTo>
                <a:cubicBezTo>
                  <a:pt x="6350" y="117475"/>
                  <a:pt x="8104" y="98860"/>
                  <a:pt x="19050" y="85725"/>
                </a:cubicBezTo>
                <a:cubicBezTo>
                  <a:pt x="25478" y="78012"/>
                  <a:pt x="37585" y="76200"/>
                  <a:pt x="47625" y="76200"/>
                </a:cubicBezTo>
                <a:cubicBezTo>
                  <a:pt x="76376" y="76200"/>
                  <a:pt x="104775" y="82550"/>
                  <a:pt x="133350" y="85725"/>
                </a:cubicBezTo>
                <a:cubicBezTo>
                  <a:pt x="142875" y="92075"/>
                  <a:pt x="151206" y="100755"/>
                  <a:pt x="161925" y="104775"/>
                </a:cubicBezTo>
                <a:cubicBezTo>
                  <a:pt x="205399" y="121078"/>
                  <a:pt x="202871" y="106198"/>
                  <a:pt x="238125" y="123825"/>
                </a:cubicBezTo>
                <a:cubicBezTo>
                  <a:pt x="311983" y="160754"/>
                  <a:pt x="223451" y="128459"/>
                  <a:pt x="295275" y="152400"/>
                </a:cubicBezTo>
                <a:cubicBezTo>
                  <a:pt x="345570" y="135635"/>
                  <a:pt x="315496" y="148444"/>
                  <a:pt x="381000" y="104775"/>
                </a:cubicBezTo>
                <a:cubicBezTo>
                  <a:pt x="390525" y="98425"/>
                  <a:pt x="401480" y="93820"/>
                  <a:pt x="409575" y="85725"/>
                </a:cubicBezTo>
                <a:cubicBezTo>
                  <a:pt x="445250" y="50050"/>
                  <a:pt x="425371" y="61410"/>
                  <a:pt x="466725" y="47625"/>
                </a:cubicBezTo>
                <a:cubicBezTo>
                  <a:pt x="498475" y="50800"/>
                  <a:pt x="530438" y="52298"/>
                  <a:pt x="561975" y="57150"/>
                </a:cubicBezTo>
                <a:cubicBezTo>
                  <a:pt x="596557" y="62470"/>
                  <a:pt x="587730" y="70027"/>
                  <a:pt x="619125" y="85725"/>
                </a:cubicBezTo>
                <a:cubicBezTo>
                  <a:pt x="628105" y="90215"/>
                  <a:pt x="638720" y="90760"/>
                  <a:pt x="647700" y="95250"/>
                </a:cubicBezTo>
                <a:cubicBezTo>
                  <a:pt x="657939" y="100370"/>
                  <a:pt x="665814" y="109651"/>
                  <a:pt x="676275" y="114300"/>
                </a:cubicBezTo>
                <a:cubicBezTo>
                  <a:pt x="694625" y="122455"/>
                  <a:pt x="714375" y="127000"/>
                  <a:pt x="733425" y="133350"/>
                </a:cubicBezTo>
                <a:lnTo>
                  <a:pt x="762000" y="142875"/>
                </a:lnTo>
                <a:cubicBezTo>
                  <a:pt x="789886" y="138227"/>
                  <a:pt x="827120" y="140056"/>
                  <a:pt x="847725" y="114300"/>
                </a:cubicBezTo>
                <a:cubicBezTo>
                  <a:pt x="872584" y="83227"/>
                  <a:pt x="835540" y="81760"/>
                  <a:pt x="885825" y="66675"/>
                </a:cubicBezTo>
                <a:cubicBezTo>
                  <a:pt x="907329" y="60224"/>
                  <a:pt x="930275" y="60325"/>
                  <a:pt x="952500" y="57150"/>
                </a:cubicBezTo>
                <a:cubicBezTo>
                  <a:pt x="962025" y="53975"/>
                  <a:pt x="971035" y="47625"/>
                  <a:pt x="981075" y="47625"/>
                </a:cubicBezTo>
                <a:cubicBezTo>
                  <a:pt x="1103389" y="47625"/>
                  <a:pt x="1085101" y="44200"/>
                  <a:pt x="1152525" y="66675"/>
                </a:cubicBezTo>
                <a:cubicBezTo>
                  <a:pt x="1162511" y="96633"/>
                  <a:pt x="1160047" y="103440"/>
                  <a:pt x="1190625" y="123825"/>
                </a:cubicBezTo>
                <a:cubicBezTo>
                  <a:pt x="1198979" y="129394"/>
                  <a:pt x="1209675" y="130175"/>
                  <a:pt x="1219200" y="133350"/>
                </a:cubicBezTo>
                <a:cubicBezTo>
                  <a:pt x="1273175" y="130175"/>
                  <a:pt x="1327325" y="129205"/>
                  <a:pt x="1381125" y="123825"/>
                </a:cubicBezTo>
                <a:cubicBezTo>
                  <a:pt x="1418678" y="120070"/>
                  <a:pt x="1403491" y="109163"/>
                  <a:pt x="1438275" y="95250"/>
                </a:cubicBezTo>
                <a:cubicBezTo>
                  <a:pt x="1475563" y="80335"/>
                  <a:pt x="1513194" y="65026"/>
                  <a:pt x="1552575" y="57150"/>
                </a:cubicBezTo>
                <a:cubicBezTo>
                  <a:pt x="1570689" y="53527"/>
                  <a:pt x="1609249" y="47863"/>
                  <a:pt x="1628775" y="38100"/>
                </a:cubicBezTo>
                <a:cubicBezTo>
                  <a:pt x="1639014" y="32980"/>
                  <a:pt x="1647825" y="25400"/>
                  <a:pt x="1657350" y="19050"/>
                </a:cubicBezTo>
                <a:cubicBezTo>
                  <a:pt x="1664220" y="20424"/>
                  <a:pt x="1720998" y="29732"/>
                  <a:pt x="1733550" y="38100"/>
                </a:cubicBezTo>
                <a:cubicBezTo>
                  <a:pt x="1744758" y="45572"/>
                  <a:pt x="1751492" y="58405"/>
                  <a:pt x="1762125" y="66675"/>
                </a:cubicBezTo>
                <a:cubicBezTo>
                  <a:pt x="1780197" y="80731"/>
                  <a:pt x="1800225" y="92075"/>
                  <a:pt x="1819275" y="104775"/>
                </a:cubicBezTo>
                <a:lnTo>
                  <a:pt x="1847850" y="123825"/>
                </a:lnTo>
                <a:lnTo>
                  <a:pt x="1876425" y="142875"/>
                </a:lnTo>
                <a:cubicBezTo>
                  <a:pt x="1896418" y="134878"/>
                  <a:pt x="1962178" y="107492"/>
                  <a:pt x="1981200" y="104775"/>
                </a:cubicBezTo>
                <a:lnTo>
                  <a:pt x="2047875" y="95250"/>
                </a:lnTo>
                <a:cubicBezTo>
                  <a:pt x="2091399" y="80742"/>
                  <a:pt x="2072661" y="89284"/>
                  <a:pt x="2124075" y="57150"/>
                </a:cubicBezTo>
                <a:cubicBezTo>
                  <a:pt x="2133783" y="51083"/>
                  <a:pt x="2142128" y="42609"/>
                  <a:pt x="2152650" y="38100"/>
                </a:cubicBezTo>
                <a:cubicBezTo>
                  <a:pt x="2164682" y="32943"/>
                  <a:pt x="2178050" y="31750"/>
                  <a:pt x="2190750" y="28575"/>
                </a:cubicBezTo>
                <a:cubicBezTo>
                  <a:pt x="2200275" y="22225"/>
                  <a:pt x="2207966" y="10945"/>
                  <a:pt x="2219325" y="9525"/>
                </a:cubicBezTo>
                <a:cubicBezTo>
                  <a:pt x="2245980" y="6193"/>
                  <a:pt x="2276245" y="20748"/>
                  <a:pt x="2295525" y="38100"/>
                </a:cubicBezTo>
                <a:cubicBezTo>
                  <a:pt x="2318887" y="59126"/>
                  <a:pt x="2334087" y="90719"/>
                  <a:pt x="2362200" y="104775"/>
                </a:cubicBezTo>
                <a:cubicBezTo>
                  <a:pt x="2410539" y="128945"/>
                  <a:pt x="2388486" y="115949"/>
                  <a:pt x="2428875" y="142875"/>
                </a:cubicBezTo>
                <a:cubicBezTo>
                  <a:pt x="2451100" y="139700"/>
                  <a:pt x="2475112" y="142640"/>
                  <a:pt x="2495550" y="133350"/>
                </a:cubicBezTo>
                <a:cubicBezTo>
                  <a:pt x="2511901" y="125918"/>
                  <a:pt x="2520133" y="107077"/>
                  <a:pt x="2533650" y="95250"/>
                </a:cubicBezTo>
                <a:cubicBezTo>
                  <a:pt x="2576502" y="57755"/>
                  <a:pt x="2563461" y="74133"/>
                  <a:pt x="2609850" y="47625"/>
                </a:cubicBezTo>
                <a:cubicBezTo>
                  <a:pt x="2619789" y="41945"/>
                  <a:pt x="2627903" y="33084"/>
                  <a:pt x="2638425" y="28575"/>
                </a:cubicBezTo>
                <a:cubicBezTo>
                  <a:pt x="2650457" y="23418"/>
                  <a:pt x="2663986" y="22812"/>
                  <a:pt x="2676525" y="19050"/>
                </a:cubicBezTo>
                <a:cubicBezTo>
                  <a:pt x="2695759" y="13280"/>
                  <a:pt x="2733675" y="0"/>
                  <a:pt x="2733675" y="0"/>
                </a:cubicBezTo>
                <a:cubicBezTo>
                  <a:pt x="2768600" y="3175"/>
                  <a:pt x="2803858" y="3760"/>
                  <a:pt x="2838450" y="9525"/>
                </a:cubicBezTo>
                <a:cubicBezTo>
                  <a:pt x="2922005" y="23451"/>
                  <a:pt x="2880058" y="24690"/>
                  <a:pt x="2933700" y="38100"/>
                </a:cubicBezTo>
                <a:cubicBezTo>
                  <a:pt x="2949406" y="42027"/>
                  <a:pt x="2965450" y="44450"/>
                  <a:pt x="2981325" y="47625"/>
                </a:cubicBezTo>
                <a:cubicBezTo>
                  <a:pt x="3001464" y="57695"/>
                  <a:pt x="3039950" y="80305"/>
                  <a:pt x="3067050" y="85725"/>
                </a:cubicBezTo>
                <a:cubicBezTo>
                  <a:pt x="3089065" y="90128"/>
                  <a:pt x="3111710" y="90847"/>
                  <a:pt x="3133725" y="95250"/>
                </a:cubicBezTo>
                <a:cubicBezTo>
                  <a:pt x="3159398" y="100385"/>
                  <a:pt x="3209925" y="114300"/>
                  <a:pt x="3209925" y="114300"/>
                </a:cubicBezTo>
                <a:cubicBezTo>
                  <a:pt x="3219450" y="120650"/>
                  <a:pt x="3228261" y="128230"/>
                  <a:pt x="3238500" y="133350"/>
                </a:cubicBezTo>
                <a:cubicBezTo>
                  <a:pt x="3275443" y="151822"/>
                  <a:pt x="3286048" y="140165"/>
                  <a:pt x="3333750" y="133350"/>
                </a:cubicBezTo>
                <a:lnTo>
                  <a:pt x="3390900" y="114300"/>
                </a:lnTo>
                <a:cubicBezTo>
                  <a:pt x="3400425" y="111125"/>
                  <a:pt x="3409735" y="107210"/>
                  <a:pt x="3419475" y="104775"/>
                </a:cubicBezTo>
                <a:cubicBezTo>
                  <a:pt x="3431682" y="101723"/>
                  <a:pt x="3472485" y="92557"/>
                  <a:pt x="3486150" y="85725"/>
                </a:cubicBezTo>
                <a:cubicBezTo>
                  <a:pt x="3502709" y="77446"/>
                  <a:pt x="3517591" y="66141"/>
                  <a:pt x="3533775" y="57150"/>
                </a:cubicBezTo>
                <a:cubicBezTo>
                  <a:pt x="3546187" y="50254"/>
                  <a:pt x="3559175" y="44450"/>
                  <a:pt x="3571875" y="38100"/>
                </a:cubicBezTo>
                <a:cubicBezTo>
                  <a:pt x="3654425" y="41275"/>
                  <a:pt x="3737275" y="39914"/>
                  <a:pt x="3819525" y="47625"/>
                </a:cubicBezTo>
                <a:cubicBezTo>
                  <a:pt x="3839518" y="49499"/>
                  <a:pt x="3857194" y="61805"/>
                  <a:pt x="3876675" y="66675"/>
                </a:cubicBezTo>
                <a:cubicBezTo>
                  <a:pt x="3889375" y="69850"/>
                  <a:pt x="3902188" y="72604"/>
                  <a:pt x="3914775" y="76200"/>
                </a:cubicBezTo>
                <a:cubicBezTo>
                  <a:pt x="3940924" y="83671"/>
                  <a:pt x="3950145" y="86625"/>
                  <a:pt x="3971925" y="104775"/>
                </a:cubicBezTo>
                <a:cubicBezTo>
                  <a:pt x="3982273" y="113399"/>
                  <a:pt x="3989867" y="125080"/>
                  <a:pt x="4000500" y="133350"/>
                </a:cubicBezTo>
                <a:cubicBezTo>
                  <a:pt x="4018572" y="147406"/>
                  <a:pt x="4057650" y="171450"/>
                  <a:pt x="4057650" y="171450"/>
                </a:cubicBezTo>
                <a:cubicBezTo>
                  <a:pt x="4076700" y="168275"/>
                  <a:pt x="4098118" y="171656"/>
                  <a:pt x="4114800" y="161925"/>
                </a:cubicBezTo>
                <a:cubicBezTo>
                  <a:pt x="4138071" y="148350"/>
                  <a:pt x="4149534" y="119719"/>
                  <a:pt x="4171950" y="104775"/>
                </a:cubicBezTo>
                <a:cubicBezTo>
                  <a:pt x="4223118" y="70663"/>
                  <a:pt x="4213667" y="69724"/>
                  <a:pt x="4257675" y="57150"/>
                </a:cubicBezTo>
                <a:cubicBezTo>
                  <a:pt x="4270262" y="53554"/>
                  <a:pt x="4283075" y="50800"/>
                  <a:pt x="4295775" y="47625"/>
                </a:cubicBezTo>
                <a:cubicBezTo>
                  <a:pt x="4378325" y="50800"/>
                  <a:pt x="4461644" y="45467"/>
                  <a:pt x="4543425" y="57150"/>
                </a:cubicBezTo>
                <a:cubicBezTo>
                  <a:pt x="4554758" y="58769"/>
                  <a:pt x="4557355" y="75486"/>
                  <a:pt x="4562475" y="85725"/>
                </a:cubicBezTo>
                <a:cubicBezTo>
                  <a:pt x="4571439" y="103654"/>
                  <a:pt x="4571197" y="130467"/>
                  <a:pt x="4591050" y="142875"/>
                </a:cubicBezTo>
                <a:cubicBezTo>
                  <a:pt x="4608078" y="153518"/>
                  <a:pt x="4629150" y="155575"/>
                  <a:pt x="4648200" y="161925"/>
                </a:cubicBezTo>
                <a:lnTo>
                  <a:pt x="4676775" y="171450"/>
                </a:lnTo>
                <a:cubicBezTo>
                  <a:pt x="4686300" y="168275"/>
                  <a:pt x="4699514" y="170095"/>
                  <a:pt x="4705350" y="161925"/>
                </a:cubicBezTo>
                <a:cubicBezTo>
                  <a:pt x="4717022" y="145585"/>
                  <a:pt x="4718050" y="123825"/>
                  <a:pt x="4724400" y="104775"/>
                </a:cubicBezTo>
                <a:cubicBezTo>
                  <a:pt x="4727575" y="95250"/>
                  <a:pt x="4731490" y="85940"/>
                  <a:pt x="4733925" y="76200"/>
                </a:cubicBezTo>
                <a:cubicBezTo>
                  <a:pt x="4745885" y="28360"/>
                  <a:pt x="4739310" y="50519"/>
                  <a:pt x="4752975" y="9525"/>
                </a:cubicBezTo>
                <a:cubicBezTo>
                  <a:pt x="4775200" y="12700"/>
                  <a:pt x="4797774" y="14002"/>
                  <a:pt x="4819650" y="19050"/>
                </a:cubicBezTo>
                <a:cubicBezTo>
                  <a:pt x="4839216" y="23565"/>
                  <a:pt x="4876800" y="38100"/>
                  <a:pt x="4876800" y="38100"/>
                </a:cubicBezTo>
                <a:cubicBezTo>
                  <a:pt x="4883150" y="47625"/>
                  <a:pt x="4887235" y="59137"/>
                  <a:pt x="4895850" y="66675"/>
                </a:cubicBezTo>
                <a:cubicBezTo>
                  <a:pt x="4913080" y="81752"/>
                  <a:pt x="4953000" y="104775"/>
                  <a:pt x="4953000" y="104775"/>
                </a:cubicBezTo>
                <a:cubicBezTo>
                  <a:pt x="4973811" y="135992"/>
                  <a:pt x="4960602" y="133350"/>
                  <a:pt x="4981575" y="133350"/>
                </a:cubicBezTo>
              </a:path>
            </a:pathLst>
          </a:custGeom>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1" name="Полилиния 10"/>
          <p:cNvSpPr/>
          <p:nvPr/>
        </p:nvSpPr>
        <p:spPr>
          <a:xfrm>
            <a:off x="6888088" y="4653137"/>
            <a:ext cx="2569422" cy="45719"/>
          </a:xfrm>
          <a:custGeom>
            <a:avLst/>
            <a:gdLst>
              <a:gd name="connsiteX0" fmla="*/ 0 w 4981575"/>
              <a:gd name="connsiteY0" fmla="*/ 133350 h 171450"/>
              <a:gd name="connsiteX1" fmla="*/ 19050 w 4981575"/>
              <a:gd name="connsiteY1" fmla="*/ 85725 h 171450"/>
              <a:gd name="connsiteX2" fmla="*/ 47625 w 4981575"/>
              <a:gd name="connsiteY2" fmla="*/ 76200 h 171450"/>
              <a:gd name="connsiteX3" fmla="*/ 133350 w 4981575"/>
              <a:gd name="connsiteY3" fmla="*/ 85725 h 171450"/>
              <a:gd name="connsiteX4" fmla="*/ 161925 w 4981575"/>
              <a:gd name="connsiteY4" fmla="*/ 104775 h 171450"/>
              <a:gd name="connsiteX5" fmla="*/ 238125 w 4981575"/>
              <a:gd name="connsiteY5" fmla="*/ 123825 h 171450"/>
              <a:gd name="connsiteX6" fmla="*/ 295275 w 4981575"/>
              <a:gd name="connsiteY6" fmla="*/ 152400 h 171450"/>
              <a:gd name="connsiteX7" fmla="*/ 381000 w 4981575"/>
              <a:gd name="connsiteY7" fmla="*/ 104775 h 171450"/>
              <a:gd name="connsiteX8" fmla="*/ 409575 w 4981575"/>
              <a:gd name="connsiteY8" fmla="*/ 85725 h 171450"/>
              <a:gd name="connsiteX9" fmla="*/ 466725 w 4981575"/>
              <a:gd name="connsiteY9" fmla="*/ 47625 h 171450"/>
              <a:gd name="connsiteX10" fmla="*/ 561975 w 4981575"/>
              <a:gd name="connsiteY10" fmla="*/ 57150 h 171450"/>
              <a:gd name="connsiteX11" fmla="*/ 619125 w 4981575"/>
              <a:gd name="connsiteY11" fmla="*/ 85725 h 171450"/>
              <a:gd name="connsiteX12" fmla="*/ 647700 w 4981575"/>
              <a:gd name="connsiteY12" fmla="*/ 95250 h 171450"/>
              <a:gd name="connsiteX13" fmla="*/ 676275 w 4981575"/>
              <a:gd name="connsiteY13" fmla="*/ 114300 h 171450"/>
              <a:gd name="connsiteX14" fmla="*/ 733425 w 4981575"/>
              <a:gd name="connsiteY14" fmla="*/ 133350 h 171450"/>
              <a:gd name="connsiteX15" fmla="*/ 762000 w 4981575"/>
              <a:gd name="connsiteY15" fmla="*/ 142875 h 171450"/>
              <a:gd name="connsiteX16" fmla="*/ 847725 w 4981575"/>
              <a:gd name="connsiteY16" fmla="*/ 114300 h 171450"/>
              <a:gd name="connsiteX17" fmla="*/ 885825 w 4981575"/>
              <a:gd name="connsiteY17" fmla="*/ 66675 h 171450"/>
              <a:gd name="connsiteX18" fmla="*/ 952500 w 4981575"/>
              <a:gd name="connsiteY18" fmla="*/ 57150 h 171450"/>
              <a:gd name="connsiteX19" fmla="*/ 981075 w 4981575"/>
              <a:gd name="connsiteY19" fmla="*/ 47625 h 171450"/>
              <a:gd name="connsiteX20" fmla="*/ 1152525 w 4981575"/>
              <a:gd name="connsiteY20" fmla="*/ 66675 h 171450"/>
              <a:gd name="connsiteX21" fmla="*/ 1190625 w 4981575"/>
              <a:gd name="connsiteY21" fmla="*/ 123825 h 171450"/>
              <a:gd name="connsiteX22" fmla="*/ 1219200 w 4981575"/>
              <a:gd name="connsiteY22" fmla="*/ 133350 h 171450"/>
              <a:gd name="connsiteX23" fmla="*/ 1381125 w 4981575"/>
              <a:gd name="connsiteY23" fmla="*/ 123825 h 171450"/>
              <a:gd name="connsiteX24" fmla="*/ 1438275 w 4981575"/>
              <a:gd name="connsiteY24" fmla="*/ 95250 h 171450"/>
              <a:gd name="connsiteX25" fmla="*/ 1552575 w 4981575"/>
              <a:gd name="connsiteY25" fmla="*/ 57150 h 171450"/>
              <a:gd name="connsiteX26" fmla="*/ 1628775 w 4981575"/>
              <a:gd name="connsiteY26" fmla="*/ 38100 h 171450"/>
              <a:gd name="connsiteX27" fmla="*/ 1657350 w 4981575"/>
              <a:gd name="connsiteY27" fmla="*/ 19050 h 171450"/>
              <a:gd name="connsiteX28" fmla="*/ 1733550 w 4981575"/>
              <a:gd name="connsiteY28" fmla="*/ 38100 h 171450"/>
              <a:gd name="connsiteX29" fmla="*/ 1762125 w 4981575"/>
              <a:gd name="connsiteY29" fmla="*/ 66675 h 171450"/>
              <a:gd name="connsiteX30" fmla="*/ 1819275 w 4981575"/>
              <a:gd name="connsiteY30" fmla="*/ 104775 h 171450"/>
              <a:gd name="connsiteX31" fmla="*/ 1847850 w 4981575"/>
              <a:gd name="connsiteY31" fmla="*/ 123825 h 171450"/>
              <a:gd name="connsiteX32" fmla="*/ 1876425 w 4981575"/>
              <a:gd name="connsiteY32" fmla="*/ 142875 h 171450"/>
              <a:gd name="connsiteX33" fmla="*/ 1981200 w 4981575"/>
              <a:gd name="connsiteY33" fmla="*/ 104775 h 171450"/>
              <a:gd name="connsiteX34" fmla="*/ 2047875 w 4981575"/>
              <a:gd name="connsiteY34" fmla="*/ 95250 h 171450"/>
              <a:gd name="connsiteX35" fmla="*/ 2124075 w 4981575"/>
              <a:gd name="connsiteY35" fmla="*/ 57150 h 171450"/>
              <a:gd name="connsiteX36" fmla="*/ 2152650 w 4981575"/>
              <a:gd name="connsiteY36" fmla="*/ 38100 h 171450"/>
              <a:gd name="connsiteX37" fmla="*/ 2190750 w 4981575"/>
              <a:gd name="connsiteY37" fmla="*/ 28575 h 171450"/>
              <a:gd name="connsiteX38" fmla="*/ 2219325 w 4981575"/>
              <a:gd name="connsiteY38" fmla="*/ 9525 h 171450"/>
              <a:gd name="connsiteX39" fmla="*/ 2295525 w 4981575"/>
              <a:gd name="connsiteY39" fmla="*/ 38100 h 171450"/>
              <a:gd name="connsiteX40" fmla="*/ 2362200 w 4981575"/>
              <a:gd name="connsiteY40" fmla="*/ 104775 h 171450"/>
              <a:gd name="connsiteX41" fmla="*/ 2428875 w 4981575"/>
              <a:gd name="connsiteY41" fmla="*/ 142875 h 171450"/>
              <a:gd name="connsiteX42" fmla="*/ 2495550 w 4981575"/>
              <a:gd name="connsiteY42" fmla="*/ 133350 h 171450"/>
              <a:gd name="connsiteX43" fmla="*/ 2533650 w 4981575"/>
              <a:gd name="connsiteY43" fmla="*/ 95250 h 171450"/>
              <a:gd name="connsiteX44" fmla="*/ 2609850 w 4981575"/>
              <a:gd name="connsiteY44" fmla="*/ 47625 h 171450"/>
              <a:gd name="connsiteX45" fmla="*/ 2638425 w 4981575"/>
              <a:gd name="connsiteY45" fmla="*/ 28575 h 171450"/>
              <a:gd name="connsiteX46" fmla="*/ 2676525 w 4981575"/>
              <a:gd name="connsiteY46" fmla="*/ 19050 h 171450"/>
              <a:gd name="connsiteX47" fmla="*/ 2733675 w 4981575"/>
              <a:gd name="connsiteY47" fmla="*/ 0 h 171450"/>
              <a:gd name="connsiteX48" fmla="*/ 2838450 w 4981575"/>
              <a:gd name="connsiteY48" fmla="*/ 9525 h 171450"/>
              <a:gd name="connsiteX49" fmla="*/ 2933700 w 4981575"/>
              <a:gd name="connsiteY49" fmla="*/ 38100 h 171450"/>
              <a:gd name="connsiteX50" fmla="*/ 2981325 w 4981575"/>
              <a:gd name="connsiteY50" fmla="*/ 47625 h 171450"/>
              <a:gd name="connsiteX51" fmla="*/ 3067050 w 4981575"/>
              <a:gd name="connsiteY51" fmla="*/ 85725 h 171450"/>
              <a:gd name="connsiteX52" fmla="*/ 3133725 w 4981575"/>
              <a:gd name="connsiteY52" fmla="*/ 95250 h 171450"/>
              <a:gd name="connsiteX53" fmla="*/ 3209925 w 4981575"/>
              <a:gd name="connsiteY53" fmla="*/ 114300 h 171450"/>
              <a:gd name="connsiteX54" fmla="*/ 3238500 w 4981575"/>
              <a:gd name="connsiteY54" fmla="*/ 133350 h 171450"/>
              <a:gd name="connsiteX55" fmla="*/ 3333750 w 4981575"/>
              <a:gd name="connsiteY55" fmla="*/ 133350 h 171450"/>
              <a:gd name="connsiteX56" fmla="*/ 3390900 w 4981575"/>
              <a:gd name="connsiteY56" fmla="*/ 114300 h 171450"/>
              <a:gd name="connsiteX57" fmla="*/ 3419475 w 4981575"/>
              <a:gd name="connsiteY57" fmla="*/ 104775 h 171450"/>
              <a:gd name="connsiteX58" fmla="*/ 3486150 w 4981575"/>
              <a:gd name="connsiteY58" fmla="*/ 85725 h 171450"/>
              <a:gd name="connsiteX59" fmla="*/ 3533775 w 4981575"/>
              <a:gd name="connsiteY59" fmla="*/ 57150 h 171450"/>
              <a:gd name="connsiteX60" fmla="*/ 3571875 w 4981575"/>
              <a:gd name="connsiteY60" fmla="*/ 38100 h 171450"/>
              <a:gd name="connsiteX61" fmla="*/ 3819525 w 4981575"/>
              <a:gd name="connsiteY61" fmla="*/ 47625 h 171450"/>
              <a:gd name="connsiteX62" fmla="*/ 3876675 w 4981575"/>
              <a:gd name="connsiteY62" fmla="*/ 66675 h 171450"/>
              <a:gd name="connsiteX63" fmla="*/ 3914775 w 4981575"/>
              <a:gd name="connsiteY63" fmla="*/ 76200 h 171450"/>
              <a:gd name="connsiteX64" fmla="*/ 3971925 w 4981575"/>
              <a:gd name="connsiteY64" fmla="*/ 104775 h 171450"/>
              <a:gd name="connsiteX65" fmla="*/ 4000500 w 4981575"/>
              <a:gd name="connsiteY65" fmla="*/ 133350 h 171450"/>
              <a:gd name="connsiteX66" fmla="*/ 4057650 w 4981575"/>
              <a:gd name="connsiteY66" fmla="*/ 171450 h 171450"/>
              <a:gd name="connsiteX67" fmla="*/ 4114800 w 4981575"/>
              <a:gd name="connsiteY67" fmla="*/ 161925 h 171450"/>
              <a:gd name="connsiteX68" fmla="*/ 4171950 w 4981575"/>
              <a:gd name="connsiteY68" fmla="*/ 104775 h 171450"/>
              <a:gd name="connsiteX69" fmla="*/ 4257675 w 4981575"/>
              <a:gd name="connsiteY69" fmla="*/ 57150 h 171450"/>
              <a:gd name="connsiteX70" fmla="*/ 4295775 w 4981575"/>
              <a:gd name="connsiteY70" fmla="*/ 47625 h 171450"/>
              <a:gd name="connsiteX71" fmla="*/ 4543425 w 4981575"/>
              <a:gd name="connsiteY71" fmla="*/ 57150 h 171450"/>
              <a:gd name="connsiteX72" fmla="*/ 4562475 w 4981575"/>
              <a:gd name="connsiteY72" fmla="*/ 85725 h 171450"/>
              <a:gd name="connsiteX73" fmla="*/ 4591050 w 4981575"/>
              <a:gd name="connsiteY73" fmla="*/ 142875 h 171450"/>
              <a:gd name="connsiteX74" fmla="*/ 4648200 w 4981575"/>
              <a:gd name="connsiteY74" fmla="*/ 161925 h 171450"/>
              <a:gd name="connsiteX75" fmla="*/ 4676775 w 4981575"/>
              <a:gd name="connsiteY75" fmla="*/ 171450 h 171450"/>
              <a:gd name="connsiteX76" fmla="*/ 4705350 w 4981575"/>
              <a:gd name="connsiteY76" fmla="*/ 161925 h 171450"/>
              <a:gd name="connsiteX77" fmla="*/ 4724400 w 4981575"/>
              <a:gd name="connsiteY77" fmla="*/ 104775 h 171450"/>
              <a:gd name="connsiteX78" fmla="*/ 4733925 w 4981575"/>
              <a:gd name="connsiteY78" fmla="*/ 76200 h 171450"/>
              <a:gd name="connsiteX79" fmla="*/ 4752975 w 4981575"/>
              <a:gd name="connsiteY79" fmla="*/ 9525 h 171450"/>
              <a:gd name="connsiteX80" fmla="*/ 4819650 w 4981575"/>
              <a:gd name="connsiteY80" fmla="*/ 19050 h 171450"/>
              <a:gd name="connsiteX81" fmla="*/ 4876800 w 4981575"/>
              <a:gd name="connsiteY81" fmla="*/ 38100 h 171450"/>
              <a:gd name="connsiteX82" fmla="*/ 4895850 w 4981575"/>
              <a:gd name="connsiteY82" fmla="*/ 66675 h 171450"/>
              <a:gd name="connsiteX83" fmla="*/ 4953000 w 4981575"/>
              <a:gd name="connsiteY83" fmla="*/ 104775 h 171450"/>
              <a:gd name="connsiteX84" fmla="*/ 4981575 w 4981575"/>
              <a:gd name="connsiteY84" fmla="*/ 1333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981575" h="171450">
                <a:moveTo>
                  <a:pt x="0" y="133350"/>
                </a:moveTo>
                <a:cubicBezTo>
                  <a:pt x="6350" y="117475"/>
                  <a:pt x="8104" y="98860"/>
                  <a:pt x="19050" y="85725"/>
                </a:cubicBezTo>
                <a:cubicBezTo>
                  <a:pt x="25478" y="78012"/>
                  <a:pt x="37585" y="76200"/>
                  <a:pt x="47625" y="76200"/>
                </a:cubicBezTo>
                <a:cubicBezTo>
                  <a:pt x="76376" y="76200"/>
                  <a:pt x="104775" y="82550"/>
                  <a:pt x="133350" y="85725"/>
                </a:cubicBezTo>
                <a:cubicBezTo>
                  <a:pt x="142875" y="92075"/>
                  <a:pt x="151206" y="100755"/>
                  <a:pt x="161925" y="104775"/>
                </a:cubicBezTo>
                <a:cubicBezTo>
                  <a:pt x="205399" y="121078"/>
                  <a:pt x="202871" y="106198"/>
                  <a:pt x="238125" y="123825"/>
                </a:cubicBezTo>
                <a:cubicBezTo>
                  <a:pt x="311983" y="160754"/>
                  <a:pt x="223451" y="128459"/>
                  <a:pt x="295275" y="152400"/>
                </a:cubicBezTo>
                <a:cubicBezTo>
                  <a:pt x="345570" y="135635"/>
                  <a:pt x="315496" y="148444"/>
                  <a:pt x="381000" y="104775"/>
                </a:cubicBezTo>
                <a:cubicBezTo>
                  <a:pt x="390525" y="98425"/>
                  <a:pt x="401480" y="93820"/>
                  <a:pt x="409575" y="85725"/>
                </a:cubicBezTo>
                <a:cubicBezTo>
                  <a:pt x="445250" y="50050"/>
                  <a:pt x="425371" y="61410"/>
                  <a:pt x="466725" y="47625"/>
                </a:cubicBezTo>
                <a:cubicBezTo>
                  <a:pt x="498475" y="50800"/>
                  <a:pt x="530438" y="52298"/>
                  <a:pt x="561975" y="57150"/>
                </a:cubicBezTo>
                <a:cubicBezTo>
                  <a:pt x="596557" y="62470"/>
                  <a:pt x="587730" y="70027"/>
                  <a:pt x="619125" y="85725"/>
                </a:cubicBezTo>
                <a:cubicBezTo>
                  <a:pt x="628105" y="90215"/>
                  <a:pt x="638720" y="90760"/>
                  <a:pt x="647700" y="95250"/>
                </a:cubicBezTo>
                <a:cubicBezTo>
                  <a:pt x="657939" y="100370"/>
                  <a:pt x="665814" y="109651"/>
                  <a:pt x="676275" y="114300"/>
                </a:cubicBezTo>
                <a:cubicBezTo>
                  <a:pt x="694625" y="122455"/>
                  <a:pt x="714375" y="127000"/>
                  <a:pt x="733425" y="133350"/>
                </a:cubicBezTo>
                <a:lnTo>
                  <a:pt x="762000" y="142875"/>
                </a:lnTo>
                <a:cubicBezTo>
                  <a:pt x="789886" y="138227"/>
                  <a:pt x="827120" y="140056"/>
                  <a:pt x="847725" y="114300"/>
                </a:cubicBezTo>
                <a:cubicBezTo>
                  <a:pt x="872584" y="83227"/>
                  <a:pt x="835540" y="81760"/>
                  <a:pt x="885825" y="66675"/>
                </a:cubicBezTo>
                <a:cubicBezTo>
                  <a:pt x="907329" y="60224"/>
                  <a:pt x="930275" y="60325"/>
                  <a:pt x="952500" y="57150"/>
                </a:cubicBezTo>
                <a:cubicBezTo>
                  <a:pt x="962025" y="53975"/>
                  <a:pt x="971035" y="47625"/>
                  <a:pt x="981075" y="47625"/>
                </a:cubicBezTo>
                <a:cubicBezTo>
                  <a:pt x="1103389" y="47625"/>
                  <a:pt x="1085101" y="44200"/>
                  <a:pt x="1152525" y="66675"/>
                </a:cubicBezTo>
                <a:cubicBezTo>
                  <a:pt x="1162511" y="96633"/>
                  <a:pt x="1160047" y="103440"/>
                  <a:pt x="1190625" y="123825"/>
                </a:cubicBezTo>
                <a:cubicBezTo>
                  <a:pt x="1198979" y="129394"/>
                  <a:pt x="1209675" y="130175"/>
                  <a:pt x="1219200" y="133350"/>
                </a:cubicBezTo>
                <a:cubicBezTo>
                  <a:pt x="1273175" y="130175"/>
                  <a:pt x="1327325" y="129205"/>
                  <a:pt x="1381125" y="123825"/>
                </a:cubicBezTo>
                <a:cubicBezTo>
                  <a:pt x="1418678" y="120070"/>
                  <a:pt x="1403491" y="109163"/>
                  <a:pt x="1438275" y="95250"/>
                </a:cubicBezTo>
                <a:cubicBezTo>
                  <a:pt x="1475563" y="80335"/>
                  <a:pt x="1513194" y="65026"/>
                  <a:pt x="1552575" y="57150"/>
                </a:cubicBezTo>
                <a:cubicBezTo>
                  <a:pt x="1570689" y="53527"/>
                  <a:pt x="1609249" y="47863"/>
                  <a:pt x="1628775" y="38100"/>
                </a:cubicBezTo>
                <a:cubicBezTo>
                  <a:pt x="1639014" y="32980"/>
                  <a:pt x="1647825" y="25400"/>
                  <a:pt x="1657350" y="19050"/>
                </a:cubicBezTo>
                <a:cubicBezTo>
                  <a:pt x="1664220" y="20424"/>
                  <a:pt x="1720998" y="29732"/>
                  <a:pt x="1733550" y="38100"/>
                </a:cubicBezTo>
                <a:cubicBezTo>
                  <a:pt x="1744758" y="45572"/>
                  <a:pt x="1751492" y="58405"/>
                  <a:pt x="1762125" y="66675"/>
                </a:cubicBezTo>
                <a:cubicBezTo>
                  <a:pt x="1780197" y="80731"/>
                  <a:pt x="1800225" y="92075"/>
                  <a:pt x="1819275" y="104775"/>
                </a:cubicBezTo>
                <a:lnTo>
                  <a:pt x="1847850" y="123825"/>
                </a:lnTo>
                <a:lnTo>
                  <a:pt x="1876425" y="142875"/>
                </a:lnTo>
                <a:cubicBezTo>
                  <a:pt x="1896418" y="134878"/>
                  <a:pt x="1962178" y="107492"/>
                  <a:pt x="1981200" y="104775"/>
                </a:cubicBezTo>
                <a:lnTo>
                  <a:pt x="2047875" y="95250"/>
                </a:lnTo>
                <a:cubicBezTo>
                  <a:pt x="2091399" y="80742"/>
                  <a:pt x="2072661" y="89284"/>
                  <a:pt x="2124075" y="57150"/>
                </a:cubicBezTo>
                <a:cubicBezTo>
                  <a:pt x="2133783" y="51083"/>
                  <a:pt x="2142128" y="42609"/>
                  <a:pt x="2152650" y="38100"/>
                </a:cubicBezTo>
                <a:cubicBezTo>
                  <a:pt x="2164682" y="32943"/>
                  <a:pt x="2178050" y="31750"/>
                  <a:pt x="2190750" y="28575"/>
                </a:cubicBezTo>
                <a:cubicBezTo>
                  <a:pt x="2200275" y="22225"/>
                  <a:pt x="2207966" y="10945"/>
                  <a:pt x="2219325" y="9525"/>
                </a:cubicBezTo>
                <a:cubicBezTo>
                  <a:pt x="2245980" y="6193"/>
                  <a:pt x="2276245" y="20748"/>
                  <a:pt x="2295525" y="38100"/>
                </a:cubicBezTo>
                <a:cubicBezTo>
                  <a:pt x="2318887" y="59126"/>
                  <a:pt x="2334087" y="90719"/>
                  <a:pt x="2362200" y="104775"/>
                </a:cubicBezTo>
                <a:cubicBezTo>
                  <a:pt x="2410539" y="128945"/>
                  <a:pt x="2388486" y="115949"/>
                  <a:pt x="2428875" y="142875"/>
                </a:cubicBezTo>
                <a:cubicBezTo>
                  <a:pt x="2451100" y="139700"/>
                  <a:pt x="2475112" y="142640"/>
                  <a:pt x="2495550" y="133350"/>
                </a:cubicBezTo>
                <a:cubicBezTo>
                  <a:pt x="2511901" y="125918"/>
                  <a:pt x="2520133" y="107077"/>
                  <a:pt x="2533650" y="95250"/>
                </a:cubicBezTo>
                <a:cubicBezTo>
                  <a:pt x="2576502" y="57755"/>
                  <a:pt x="2563461" y="74133"/>
                  <a:pt x="2609850" y="47625"/>
                </a:cubicBezTo>
                <a:cubicBezTo>
                  <a:pt x="2619789" y="41945"/>
                  <a:pt x="2627903" y="33084"/>
                  <a:pt x="2638425" y="28575"/>
                </a:cubicBezTo>
                <a:cubicBezTo>
                  <a:pt x="2650457" y="23418"/>
                  <a:pt x="2663986" y="22812"/>
                  <a:pt x="2676525" y="19050"/>
                </a:cubicBezTo>
                <a:cubicBezTo>
                  <a:pt x="2695759" y="13280"/>
                  <a:pt x="2733675" y="0"/>
                  <a:pt x="2733675" y="0"/>
                </a:cubicBezTo>
                <a:cubicBezTo>
                  <a:pt x="2768600" y="3175"/>
                  <a:pt x="2803858" y="3760"/>
                  <a:pt x="2838450" y="9525"/>
                </a:cubicBezTo>
                <a:cubicBezTo>
                  <a:pt x="2922005" y="23451"/>
                  <a:pt x="2880058" y="24690"/>
                  <a:pt x="2933700" y="38100"/>
                </a:cubicBezTo>
                <a:cubicBezTo>
                  <a:pt x="2949406" y="42027"/>
                  <a:pt x="2965450" y="44450"/>
                  <a:pt x="2981325" y="47625"/>
                </a:cubicBezTo>
                <a:cubicBezTo>
                  <a:pt x="3001464" y="57695"/>
                  <a:pt x="3039950" y="80305"/>
                  <a:pt x="3067050" y="85725"/>
                </a:cubicBezTo>
                <a:cubicBezTo>
                  <a:pt x="3089065" y="90128"/>
                  <a:pt x="3111710" y="90847"/>
                  <a:pt x="3133725" y="95250"/>
                </a:cubicBezTo>
                <a:cubicBezTo>
                  <a:pt x="3159398" y="100385"/>
                  <a:pt x="3209925" y="114300"/>
                  <a:pt x="3209925" y="114300"/>
                </a:cubicBezTo>
                <a:cubicBezTo>
                  <a:pt x="3219450" y="120650"/>
                  <a:pt x="3228261" y="128230"/>
                  <a:pt x="3238500" y="133350"/>
                </a:cubicBezTo>
                <a:cubicBezTo>
                  <a:pt x="3275443" y="151822"/>
                  <a:pt x="3286048" y="140165"/>
                  <a:pt x="3333750" y="133350"/>
                </a:cubicBezTo>
                <a:lnTo>
                  <a:pt x="3390900" y="114300"/>
                </a:lnTo>
                <a:cubicBezTo>
                  <a:pt x="3400425" y="111125"/>
                  <a:pt x="3409735" y="107210"/>
                  <a:pt x="3419475" y="104775"/>
                </a:cubicBezTo>
                <a:cubicBezTo>
                  <a:pt x="3431682" y="101723"/>
                  <a:pt x="3472485" y="92557"/>
                  <a:pt x="3486150" y="85725"/>
                </a:cubicBezTo>
                <a:cubicBezTo>
                  <a:pt x="3502709" y="77446"/>
                  <a:pt x="3517591" y="66141"/>
                  <a:pt x="3533775" y="57150"/>
                </a:cubicBezTo>
                <a:cubicBezTo>
                  <a:pt x="3546187" y="50254"/>
                  <a:pt x="3559175" y="44450"/>
                  <a:pt x="3571875" y="38100"/>
                </a:cubicBezTo>
                <a:cubicBezTo>
                  <a:pt x="3654425" y="41275"/>
                  <a:pt x="3737275" y="39914"/>
                  <a:pt x="3819525" y="47625"/>
                </a:cubicBezTo>
                <a:cubicBezTo>
                  <a:pt x="3839518" y="49499"/>
                  <a:pt x="3857194" y="61805"/>
                  <a:pt x="3876675" y="66675"/>
                </a:cubicBezTo>
                <a:cubicBezTo>
                  <a:pt x="3889375" y="69850"/>
                  <a:pt x="3902188" y="72604"/>
                  <a:pt x="3914775" y="76200"/>
                </a:cubicBezTo>
                <a:cubicBezTo>
                  <a:pt x="3940924" y="83671"/>
                  <a:pt x="3950145" y="86625"/>
                  <a:pt x="3971925" y="104775"/>
                </a:cubicBezTo>
                <a:cubicBezTo>
                  <a:pt x="3982273" y="113399"/>
                  <a:pt x="3989867" y="125080"/>
                  <a:pt x="4000500" y="133350"/>
                </a:cubicBezTo>
                <a:cubicBezTo>
                  <a:pt x="4018572" y="147406"/>
                  <a:pt x="4057650" y="171450"/>
                  <a:pt x="4057650" y="171450"/>
                </a:cubicBezTo>
                <a:cubicBezTo>
                  <a:pt x="4076700" y="168275"/>
                  <a:pt x="4098118" y="171656"/>
                  <a:pt x="4114800" y="161925"/>
                </a:cubicBezTo>
                <a:cubicBezTo>
                  <a:pt x="4138071" y="148350"/>
                  <a:pt x="4149534" y="119719"/>
                  <a:pt x="4171950" y="104775"/>
                </a:cubicBezTo>
                <a:cubicBezTo>
                  <a:pt x="4223118" y="70663"/>
                  <a:pt x="4213667" y="69724"/>
                  <a:pt x="4257675" y="57150"/>
                </a:cubicBezTo>
                <a:cubicBezTo>
                  <a:pt x="4270262" y="53554"/>
                  <a:pt x="4283075" y="50800"/>
                  <a:pt x="4295775" y="47625"/>
                </a:cubicBezTo>
                <a:cubicBezTo>
                  <a:pt x="4378325" y="50800"/>
                  <a:pt x="4461644" y="45467"/>
                  <a:pt x="4543425" y="57150"/>
                </a:cubicBezTo>
                <a:cubicBezTo>
                  <a:pt x="4554758" y="58769"/>
                  <a:pt x="4557355" y="75486"/>
                  <a:pt x="4562475" y="85725"/>
                </a:cubicBezTo>
                <a:cubicBezTo>
                  <a:pt x="4571439" y="103654"/>
                  <a:pt x="4571197" y="130467"/>
                  <a:pt x="4591050" y="142875"/>
                </a:cubicBezTo>
                <a:cubicBezTo>
                  <a:pt x="4608078" y="153518"/>
                  <a:pt x="4629150" y="155575"/>
                  <a:pt x="4648200" y="161925"/>
                </a:cubicBezTo>
                <a:lnTo>
                  <a:pt x="4676775" y="171450"/>
                </a:lnTo>
                <a:cubicBezTo>
                  <a:pt x="4686300" y="168275"/>
                  <a:pt x="4699514" y="170095"/>
                  <a:pt x="4705350" y="161925"/>
                </a:cubicBezTo>
                <a:cubicBezTo>
                  <a:pt x="4717022" y="145585"/>
                  <a:pt x="4718050" y="123825"/>
                  <a:pt x="4724400" y="104775"/>
                </a:cubicBezTo>
                <a:cubicBezTo>
                  <a:pt x="4727575" y="95250"/>
                  <a:pt x="4731490" y="85940"/>
                  <a:pt x="4733925" y="76200"/>
                </a:cubicBezTo>
                <a:cubicBezTo>
                  <a:pt x="4745885" y="28360"/>
                  <a:pt x="4739310" y="50519"/>
                  <a:pt x="4752975" y="9525"/>
                </a:cubicBezTo>
                <a:cubicBezTo>
                  <a:pt x="4775200" y="12700"/>
                  <a:pt x="4797774" y="14002"/>
                  <a:pt x="4819650" y="19050"/>
                </a:cubicBezTo>
                <a:cubicBezTo>
                  <a:pt x="4839216" y="23565"/>
                  <a:pt x="4876800" y="38100"/>
                  <a:pt x="4876800" y="38100"/>
                </a:cubicBezTo>
                <a:cubicBezTo>
                  <a:pt x="4883150" y="47625"/>
                  <a:pt x="4887235" y="59137"/>
                  <a:pt x="4895850" y="66675"/>
                </a:cubicBezTo>
                <a:cubicBezTo>
                  <a:pt x="4913080" y="81752"/>
                  <a:pt x="4953000" y="104775"/>
                  <a:pt x="4953000" y="104775"/>
                </a:cubicBezTo>
                <a:cubicBezTo>
                  <a:pt x="4973811" y="135992"/>
                  <a:pt x="4960602" y="133350"/>
                  <a:pt x="4981575" y="133350"/>
                </a:cubicBezTo>
              </a:path>
            </a:pathLst>
          </a:custGeom>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2" name="Полилиния 11"/>
          <p:cNvSpPr/>
          <p:nvPr/>
        </p:nvSpPr>
        <p:spPr>
          <a:xfrm>
            <a:off x="2351584" y="2915786"/>
            <a:ext cx="2650976" cy="81168"/>
          </a:xfrm>
          <a:custGeom>
            <a:avLst/>
            <a:gdLst>
              <a:gd name="connsiteX0" fmla="*/ 0 w 4981575"/>
              <a:gd name="connsiteY0" fmla="*/ 133350 h 171450"/>
              <a:gd name="connsiteX1" fmla="*/ 19050 w 4981575"/>
              <a:gd name="connsiteY1" fmla="*/ 85725 h 171450"/>
              <a:gd name="connsiteX2" fmla="*/ 47625 w 4981575"/>
              <a:gd name="connsiteY2" fmla="*/ 76200 h 171450"/>
              <a:gd name="connsiteX3" fmla="*/ 133350 w 4981575"/>
              <a:gd name="connsiteY3" fmla="*/ 85725 h 171450"/>
              <a:gd name="connsiteX4" fmla="*/ 161925 w 4981575"/>
              <a:gd name="connsiteY4" fmla="*/ 104775 h 171450"/>
              <a:gd name="connsiteX5" fmla="*/ 238125 w 4981575"/>
              <a:gd name="connsiteY5" fmla="*/ 123825 h 171450"/>
              <a:gd name="connsiteX6" fmla="*/ 295275 w 4981575"/>
              <a:gd name="connsiteY6" fmla="*/ 152400 h 171450"/>
              <a:gd name="connsiteX7" fmla="*/ 381000 w 4981575"/>
              <a:gd name="connsiteY7" fmla="*/ 104775 h 171450"/>
              <a:gd name="connsiteX8" fmla="*/ 409575 w 4981575"/>
              <a:gd name="connsiteY8" fmla="*/ 85725 h 171450"/>
              <a:gd name="connsiteX9" fmla="*/ 466725 w 4981575"/>
              <a:gd name="connsiteY9" fmla="*/ 47625 h 171450"/>
              <a:gd name="connsiteX10" fmla="*/ 561975 w 4981575"/>
              <a:gd name="connsiteY10" fmla="*/ 57150 h 171450"/>
              <a:gd name="connsiteX11" fmla="*/ 619125 w 4981575"/>
              <a:gd name="connsiteY11" fmla="*/ 85725 h 171450"/>
              <a:gd name="connsiteX12" fmla="*/ 647700 w 4981575"/>
              <a:gd name="connsiteY12" fmla="*/ 95250 h 171450"/>
              <a:gd name="connsiteX13" fmla="*/ 676275 w 4981575"/>
              <a:gd name="connsiteY13" fmla="*/ 114300 h 171450"/>
              <a:gd name="connsiteX14" fmla="*/ 733425 w 4981575"/>
              <a:gd name="connsiteY14" fmla="*/ 133350 h 171450"/>
              <a:gd name="connsiteX15" fmla="*/ 762000 w 4981575"/>
              <a:gd name="connsiteY15" fmla="*/ 142875 h 171450"/>
              <a:gd name="connsiteX16" fmla="*/ 847725 w 4981575"/>
              <a:gd name="connsiteY16" fmla="*/ 114300 h 171450"/>
              <a:gd name="connsiteX17" fmla="*/ 885825 w 4981575"/>
              <a:gd name="connsiteY17" fmla="*/ 66675 h 171450"/>
              <a:gd name="connsiteX18" fmla="*/ 952500 w 4981575"/>
              <a:gd name="connsiteY18" fmla="*/ 57150 h 171450"/>
              <a:gd name="connsiteX19" fmla="*/ 981075 w 4981575"/>
              <a:gd name="connsiteY19" fmla="*/ 47625 h 171450"/>
              <a:gd name="connsiteX20" fmla="*/ 1152525 w 4981575"/>
              <a:gd name="connsiteY20" fmla="*/ 66675 h 171450"/>
              <a:gd name="connsiteX21" fmla="*/ 1190625 w 4981575"/>
              <a:gd name="connsiteY21" fmla="*/ 123825 h 171450"/>
              <a:gd name="connsiteX22" fmla="*/ 1219200 w 4981575"/>
              <a:gd name="connsiteY22" fmla="*/ 133350 h 171450"/>
              <a:gd name="connsiteX23" fmla="*/ 1381125 w 4981575"/>
              <a:gd name="connsiteY23" fmla="*/ 123825 h 171450"/>
              <a:gd name="connsiteX24" fmla="*/ 1438275 w 4981575"/>
              <a:gd name="connsiteY24" fmla="*/ 95250 h 171450"/>
              <a:gd name="connsiteX25" fmla="*/ 1552575 w 4981575"/>
              <a:gd name="connsiteY25" fmla="*/ 57150 h 171450"/>
              <a:gd name="connsiteX26" fmla="*/ 1628775 w 4981575"/>
              <a:gd name="connsiteY26" fmla="*/ 38100 h 171450"/>
              <a:gd name="connsiteX27" fmla="*/ 1657350 w 4981575"/>
              <a:gd name="connsiteY27" fmla="*/ 19050 h 171450"/>
              <a:gd name="connsiteX28" fmla="*/ 1733550 w 4981575"/>
              <a:gd name="connsiteY28" fmla="*/ 38100 h 171450"/>
              <a:gd name="connsiteX29" fmla="*/ 1762125 w 4981575"/>
              <a:gd name="connsiteY29" fmla="*/ 66675 h 171450"/>
              <a:gd name="connsiteX30" fmla="*/ 1819275 w 4981575"/>
              <a:gd name="connsiteY30" fmla="*/ 104775 h 171450"/>
              <a:gd name="connsiteX31" fmla="*/ 1847850 w 4981575"/>
              <a:gd name="connsiteY31" fmla="*/ 123825 h 171450"/>
              <a:gd name="connsiteX32" fmla="*/ 1876425 w 4981575"/>
              <a:gd name="connsiteY32" fmla="*/ 142875 h 171450"/>
              <a:gd name="connsiteX33" fmla="*/ 1981200 w 4981575"/>
              <a:gd name="connsiteY33" fmla="*/ 104775 h 171450"/>
              <a:gd name="connsiteX34" fmla="*/ 2047875 w 4981575"/>
              <a:gd name="connsiteY34" fmla="*/ 95250 h 171450"/>
              <a:gd name="connsiteX35" fmla="*/ 2124075 w 4981575"/>
              <a:gd name="connsiteY35" fmla="*/ 57150 h 171450"/>
              <a:gd name="connsiteX36" fmla="*/ 2152650 w 4981575"/>
              <a:gd name="connsiteY36" fmla="*/ 38100 h 171450"/>
              <a:gd name="connsiteX37" fmla="*/ 2190750 w 4981575"/>
              <a:gd name="connsiteY37" fmla="*/ 28575 h 171450"/>
              <a:gd name="connsiteX38" fmla="*/ 2219325 w 4981575"/>
              <a:gd name="connsiteY38" fmla="*/ 9525 h 171450"/>
              <a:gd name="connsiteX39" fmla="*/ 2295525 w 4981575"/>
              <a:gd name="connsiteY39" fmla="*/ 38100 h 171450"/>
              <a:gd name="connsiteX40" fmla="*/ 2362200 w 4981575"/>
              <a:gd name="connsiteY40" fmla="*/ 104775 h 171450"/>
              <a:gd name="connsiteX41" fmla="*/ 2428875 w 4981575"/>
              <a:gd name="connsiteY41" fmla="*/ 142875 h 171450"/>
              <a:gd name="connsiteX42" fmla="*/ 2495550 w 4981575"/>
              <a:gd name="connsiteY42" fmla="*/ 133350 h 171450"/>
              <a:gd name="connsiteX43" fmla="*/ 2533650 w 4981575"/>
              <a:gd name="connsiteY43" fmla="*/ 95250 h 171450"/>
              <a:gd name="connsiteX44" fmla="*/ 2609850 w 4981575"/>
              <a:gd name="connsiteY44" fmla="*/ 47625 h 171450"/>
              <a:gd name="connsiteX45" fmla="*/ 2638425 w 4981575"/>
              <a:gd name="connsiteY45" fmla="*/ 28575 h 171450"/>
              <a:gd name="connsiteX46" fmla="*/ 2676525 w 4981575"/>
              <a:gd name="connsiteY46" fmla="*/ 19050 h 171450"/>
              <a:gd name="connsiteX47" fmla="*/ 2733675 w 4981575"/>
              <a:gd name="connsiteY47" fmla="*/ 0 h 171450"/>
              <a:gd name="connsiteX48" fmla="*/ 2838450 w 4981575"/>
              <a:gd name="connsiteY48" fmla="*/ 9525 h 171450"/>
              <a:gd name="connsiteX49" fmla="*/ 2933700 w 4981575"/>
              <a:gd name="connsiteY49" fmla="*/ 38100 h 171450"/>
              <a:gd name="connsiteX50" fmla="*/ 2981325 w 4981575"/>
              <a:gd name="connsiteY50" fmla="*/ 47625 h 171450"/>
              <a:gd name="connsiteX51" fmla="*/ 3067050 w 4981575"/>
              <a:gd name="connsiteY51" fmla="*/ 85725 h 171450"/>
              <a:gd name="connsiteX52" fmla="*/ 3133725 w 4981575"/>
              <a:gd name="connsiteY52" fmla="*/ 95250 h 171450"/>
              <a:gd name="connsiteX53" fmla="*/ 3209925 w 4981575"/>
              <a:gd name="connsiteY53" fmla="*/ 114300 h 171450"/>
              <a:gd name="connsiteX54" fmla="*/ 3238500 w 4981575"/>
              <a:gd name="connsiteY54" fmla="*/ 133350 h 171450"/>
              <a:gd name="connsiteX55" fmla="*/ 3333750 w 4981575"/>
              <a:gd name="connsiteY55" fmla="*/ 133350 h 171450"/>
              <a:gd name="connsiteX56" fmla="*/ 3390900 w 4981575"/>
              <a:gd name="connsiteY56" fmla="*/ 114300 h 171450"/>
              <a:gd name="connsiteX57" fmla="*/ 3419475 w 4981575"/>
              <a:gd name="connsiteY57" fmla="*/ 104775 h 171450"/>
              <a:gd name="connsiteX58" fmla="*/ 3486150 w 4981575"/>
              <a:gd name="connsiteY58" fmla="*/ 85725 h 171450"/>
              <a:gd name="connsiteX59" fmla="*/ 3533775 w 4981575"/>
              <a:gd name="connsiteY59" fmla="*/ 57150 h 171450"/>
              <a:gd name="connsiteX60" fmla="*/ 3571875 w 4981575"/>
              <a:gd name="connsiteY60" fmla="*/ 38100 h 171450"/>
              <a:gd name="connsiteX61" fmla="*/ 3819525 w 4981575"/>
              <a:gd name="connsiteY61" fmla="*/ 47625 h 171450"/>
              <a:gd name="connsiteX62" fmla="*/ 3876675 w 4981575"/>
              <a:gd name="connsiteY62" fmla="*/ 66675 h 171450"/>
              <a:gd name="connsiteX63" fmla="*/ 3914775 w 4981575"/>
              <a:gd name="connsiteY63" fmla="*/ 76200 h 171450"/>
              <a:gd name="connsiteX64" fmla="*/ 3971925 w 4981575"/>
              <a:gd name="connsiteY64" fmla="*/ 104775 h 171450"/>
              <a:gd name="connsiteX65" fmla="*/ 4000500 w 4981575"/>
              <a:gd name="connsiteY65" fmla="*/ 133350 h 171450"/>
              <a:gd name="connsiteX66" fmla="*/ 4057650 w 4981575"/>
              <a:gd name="connsiteY66" fmla="*/ 171450 h 171450"/>
              <a:gd name="connsiteX67" fmla="*/ 4114800 w 4981575"/>
              <a:gd name="connsiteY67" fmla="*/ 161925 h 171450"/>
              <a:gd name="connsiteX68" fmla="*/ 4171950 w 4981575"/>
              <a:gd name="connsiteY68" fmla="*/ 104775 h 171450"/>
              <a:gd name="connsiteX69" fmla="*/ 4257675 w 4981575"/>
              <a:gd name="connsiteY69" fmla="*/ 57150 h 171450"/>
              <a:gd name="connsiteX70" fmla="*/ 4295775 w 4981575"/>
              <a:gd name="connsiteY70" fmla="*/ 47625 h 171450"/>
              <a:gd name="connsiteX71" fmla="*/ 4543425 w 4981575"/>
              <a:gd name="connsiteY71" fmla="*/ 57150 h 171450"/>
              <a:gd name="connsiteX72" fmla="*/ 4562475 w 4981575"/>
              <a:gd name="connsiteY72" fmla="*/ 85725 h 171450"/>
              <a:gd name="connsiteX73" fmla="*/ 4591050 w 4981575"/>
              <a:gd name="connsiteY73" fmla="*/ 142875 h 171450"/>
              <a:gd name="connsiteX74" fmla="*/ 4648200 w 4981575"/>
              <a:gd name="connsiteY74" fmla="*/ 161925 h 171450"/>
              <a:gd name="connsiteX75" fmla="*/ 4676775 w 4981575"/>
              <a:gd name="connsiteY75" fmla="*/ 171450 h 171450"/>
              <a:gd name="connsiteX76" fmla="*/ 4705350 w 4981575"/>
              <a:gd name="connsiteY76" fmla="*/ 161925 h 171450"/>
              <a:gd name="connsiteX77" fmla="*/ 4724400 w 4981575"/>
              <a:gd name="connsiteY77" fmla="*/ 104775 h 171450"/>
              <a:gd name="connsiteX78" fmla="*/ 4733925 w 4981575"/>
              <a:gd name="connsiteY78" fmla="*/ 76200 h 171450"/>
              <a:gd name="connsiteX79" fmla="*/ 4752975 w 4981575"/>
              <a:gd name="connsiteY79" fmla="*/ 9525 h 171450"/>
              <a:gd name="connsiteX80" fmla="*/ 4819650 w 4981575"/>
              <a:gd name="connsiteY80" fmla="*/ 19050 h 171450"/>
              <a:gd name="connsiteX81" fmla="*/ 4876800 w 4981575"/>
              <a:gd name="connsiteY81" fmla="*/ 38100 h 171450"/>
              <a:gd name="connsiteX82" fmla="*/ 4895850 w 4981575"/>
              <a:gd name="connsiteY82" fmla="*/ 66675 h 171450"/>
              <a:gd name="connsiteX83" fmla="*/ 4953000 w 4981575"/>
              <a:gd name="connsiteY83" fmla="*/ 104775 h 171450"/>
              <a:gd name="connsiteX84" fmla="*/ 4981575 w 4981575"/>
              <a:gd name="connsiteY84" fmla="*/ 1333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981575" h="171450">
                <a:moveTo>
                  <a:pt x="0" y="133350"/>
                </a:moveTo>
                <a:cubicBezTo>
                  <a:pt x="6350" y="117475"/>
                  <a:pt x="8104" y="98860"/>
                  <a:pt x="19050" y="85725"/>
                </a:cubicBezTo>
                <a:cubicBezTo>
                  <a:pt x="25478" y="78012"/>
                  <a:pt x="37585" y="76200"/>
                  <a:pt x="47625" y="76200"/>
                </a:cubicBezTo>
                <a:cubicBezTo>
                  <a:pt x="76376" y="76200"/>
                  <a:pt x="104775" y="82550"/>
                  <a:pt x="133350" y="85725"/>
                </a:cubicBezTo>
                <a:cubicBezTo>
                  <a:pt x="142875" y="92075"/>
                  <a:pt x="151206" y="100755"/>
                  <a:pt x="161925" y="104775"/>
                </a:cubicBezTo>
                <a:cubicBezTo>
                  <a:pt x="205399" y="121078"/>
                  <a:pt x="202871" y="106198"/>
                  <a:pt x="238125" y="123825"/>
                </a:cubicBezTo>
                <a:cubicBezTo>
                  <a:pt x="311983" y="160754"/>
                  <a:pt x="223451" y="128459"/>
                  <a:pt x="295275" y="152400"/>
                </a:cubicBezTo>
                <a:cubicBezTo>
                  <a:pt x="345570" y="135635"/>
                  <a:pt x="315496" y="148444"/>
                  <a:pt x="381000" y="104775"/>
                </a:cubicBezTo>
                <a:cubicBezTo>
                  <a:pt x="390525" y="98425"/>
                  <a:pt x="401480" y="93820"/>
                  <a:pt x="409575" y="85725"/>
                </a:cubicBezTo>
                <a:cubicBezTo>
                  <a:pt x="445250" y="50050"/>
                  <a:pt x="425371" y="61410"/>
                  <a:pt x="466725" y="47625"/>
                </a:cubicBezTo>
                <a:cubicBezTo>
                  <a:pt x="498475" y="50800"/>
                  <a:pt x="530438" y="52298"/>
                  <a:pt x="561975" y="57150"/>
                </a:cubicBezTo>
                <a:cubicBezTo>
                  <a:pt x="596557" y="62470"/>
                  <a:pt x="587730" y="70027"/>
                  <a:pt x="619125" y="85725"/>
                </a:cubicBezTo>
                <a:cubicBezTo>
                  <a:pt x="628105" y="90215"/>
                  <a:pt x="638720" y="90760"/>
                  <a:pt x="647700" y="95250"/>
                </a:cubicBezTo>
                <a:cubicBezTo>
                  <a:pt x="657939" y="100370"/>
                  <a:pt x="665814" y="109651"/>
                  <a:pt x="676275" y="114300"/>
                </a:cubicBezTo>
                <a:cubicBezTo>
                  <a:pt x="694625" y="122455"/>
                  <a:pt x="714375" y="127000"/>
                  <a:pt x="733425" y="133350"/>
                </a:cubicBezTo>
                <a:lnTo>
                  <a:pt x="762000" y="142875"/>
                </a:lnTo>
                <a:cubicBezTo>
                  <a:pt x="789886" y="138227"/>
                  <a:pt x="827120" y="140056"/>
                  <a:pt x="847725" y="114300"/>
                </a:cubicBezTo>
                <a:cubicBezTo>
                  <a:pt x="872584" y="83227"/>
                  <a:pt x="835540" y="81760"/>
                  <a:pt x="885825" y="66675"/>
                </a:cubicBezTo>
                <a:cubicBezTo>
                  <a:pt x="907329" y="60224"/>
                  <a:pt x="930275" y="60325"/>
                  <a:pt x="952500" y="57150"/>
                </a:cubicBezTo>
                <a:cubicBezTo>
                  <a:pt x="962025" y="53975"/>
                  <a:pt x="971035" y="47625"/>
                  <a:pt x="981075" y="47625"/>
                </a:cubicBezTo>
                <a:cubicBezTo>
                  <a:pt x="1103389" y="47625"/>
                  <a:pt x="1085101" y="44200"/>
                  <a:pt x="1152525" y="66675"/>
                </a:cubicBezTo>
                <a:cubicBezTo>
                  <a:pt x="1162511" y="96633"/>
                  <a:pt x="1160047" y="103440"/>
                  <a:pt x="1190625" y="123825"/>
                </a:cubicBezTo>
                <a:cubicBezTo>
                  <a:pt x="1198979" y="129394"/>
                  <a:pt x="1209675" y="130175"/>
                  <a:pt x="1219200" y="133350"/>
                </a:cubicBezTo>
                <a:cubicBezTo>
                  <a:pt x="1273175" y="130175"/>
                  <a:pt x="1327325" y="129205"/>
                  <a:pt x="1381125" y="123825"/>
                </a:cubicBezTo>
                <a:cubicBezTo>
                  <a:pt x="1418678" y="120070"/>
                  <a:pt x="1403491" y="109163"/>
                  <a:pt x="1438275" y="95250"/>
                </a:cubicBezTo>
                <a:cubicBezTo>
                  <a:pt x="1475563" y="80335"/>
                  <a:pt x="1513194" y="65026"/>
                  <a:pt x="1552575" y="57150"/>
                </a:cubicBezTo>
                <a:cubicBezTo>
                  <a:pt x="1570689" y="53527"/>
                  <a:pt x="1609249" y="47863"/>
                  <a:pt x="1628775" y="38100"/>
                </a:cubicBezTo>
                <a:cubicBezTo>
                  <a:pt x="1639014" y="32980"/>
                  <a:pt x="1647825" y="25400"/>
                  <a:pt x="1657350" y="19050"/>
                </a:cubicBezTo>
                <a:cubicBezTo>
                  <a:pt x="1664220" y="20424"/>
                  <a:pt x="1720998" y="29732"/>
                  <a:pt x="1733550" y="38100"/>
                </a:cubicBezTo>
                <a:cubicBezTo>
                  <a:pt x="1744758" y="45572"/>
                  <a:pt x="1751492" y="58405"/>
                  <a:pt x="1762125" y="66675"/>
                </a:cubicBezTo>
                <a:cubicBezTo>
                  <a:pt x="1780197" y="80731"/>
                  <a:pt x="1800225" y="92075"/>
                  <a:pt x="1819275" y="104775"/>
                </a:cubicBezTo>
                <a:lnTo>
                  <a:pt x="1847850" y="123825"/>
                </a:lnTo>
                <a:lnTo>
                  <a:pt x="1876425" y="142875"/>
                </a:lnTo>
                <a:cubicBezTo>
                  <a:pt x="1896418" y="134878"/>
                  <a:pt x="1962178" y="107492"/>
                  <a:pt x="1981200" y="104775"/>
                </a:cubicBezTo>
                <a:lnTo>
                  <a:pt x="2047875" y="95250"/>
                </a:lnTo>
                <a:cubicBezTo>
                  <a:pt x="2091399" y="80742"/>
                  <a:pt x="2072661" y="89284"/>
                  <a:pt x="2124075" y="57150"/>
                </a:cubicBezTo>
                <a:cubicBezTo>
                  <a:pt x="2133783" y="51083"/>
                  <a:pt x="2142128" y="42609"/>
                  <a:pt x="2152650" y="38100"/>
                </a:cubicBezTo>
                <a:cubicBezTo>
                  <a:pt x="2164682" y="32943"/>
                  <a:pt x="2178050" y="31750"/>
                  <a:pt x="2190750" y="28575"/>
                </a:cubicBezTo>
                <a:cubicBezTo>
                  <a:pt x="2200275" y="22225"/>
                  <a:pt x="2207966" y="10945"/>
                  <a:pt x="2219325" y="9525"/>
                </a:cubicBezTo>
                <a:cubicBezTo>
                  <a:pt x="2245980" y="6193"/>
                  <a:pt x="2276245" y="20748"/>
                  <a:pt x="2295525" y="38100"/>
                </a:cubicBezTo>
                <a:cubicBezTo>
                  <a:pt x="2318887" y="59126"/>
                  <a:pt x="2334087" y="90719"/>
                  <a:pt x="2362200" y="104775"/>
                </a:cubicBezTo>
                <a:cubicBezTo>
                  <a:pt x="2410539" y="128945"/>
                  <a:pt x="2388486" y="115949"/>
                  <a:pt x="2428875" y="142875"/>
                </a:cubicBezTo>
                <a:cubicBezTo>
                  <a:pt x="2451100" y="139700"/>
                  <a:pt x="2475112" y="142640"/>
                  <a:pt x="2495550" y="133350"/>
                </a:cubicBezTo>
                <a:cubicBezTo>
                  <a:pt x="2511901" y="125918"/>
                  <a:pt x="2520133" y="107077"/>
                  <a:pt x="2533650" y="95250"/>
                </a:cubicBezTo>
                <a:cubicBezTo>
                  <a:pt x="2576502" y="57755"/>
                  <a:pt x="2563461" y="74133"/>
                  <a:pt x="2609850" y="47625"/>
                </a:cubicBezTo>
                <a:cubicBezTo>
                  <a:pt x="2619789" y="41945"/>
                  <a:pt x="2627903" y="33084"/>
                  <a:pt x="2638425" y="28575"/>
                </a:cubicBezTo>
                <a:cubicBezTo>
                  <a:pt x="2650457" y="23418"/>
                  <a:pt x="2663986" y="22812"/>
                  <a:pt x="2676525" y="19050"/>
                </a:cubicBezTo>
                <a:cubicBezTo>
                  <a:pt x="2695759" y="13280"/>
                  <a:pt x="2733675" y="0"/>
                  <a:pt x="2733675" y="0"/>
                </a:cubicBezTo>
                <a:cubicBezTo>
                  <a:pt x="2768600" y="3175"/>
                  <a:pt x="2803858" y="3760"/>
                  <a:pt x="2838450" y="9525"/>
                </a:cubicBezTo>
                <a:cubicBezTo>
                  <a:pt x="2922005" y="23451"/>
                  <a:pt x="2880058" y="24690"/>
                  <a:pt x="2933700" y="38100"/>
                </a:cubicBezTo>
                <a:cubicBezTo>
                  <a:pt x="2949406" y="42027"/>
                  <a:pt x="2965450" y="44450"/>
                  <a:pt x="2981325" y="47625"/>
                </a:cubicBezTo>
                <a:cubicBezTo>
                  <a:pt x="3001464" y="57695"/>
                  <a:pt x="3039950" y="80305"/>
                  <a:pt x="3067050" y="85725"/>
                </a:cubicBezTo>
                <a:cubicBezTo>
                  <a:pt x="3089065" y="90128"/>
                  <a:pt x="3111710" y="90847"/>
                  <a:pt x="3133725" y="95250"/>
                </a:cubicBezTo>
                <a:cubicBezTo>
                  <a:pt x="3159398" y="100385"/>
                  <a:pt x="3209925" y="114300"/>
                  <a:pt x="3209925" y="114300"/>
                </a:cubicBezTo>
                <a:cubicBezTo>
                  <a:pt x="3219450" y="120650"/>
                  <a:pt x="3228261" y="128230"/>
                  <a:pt x="3238500" y="133350"/>
                </a:cubicBezTo>
                <a:cubicBezTo>
                  <a:pt x="3275443" y="151822"/>
                  <a:pt x="3286048" y="140165"/>
                  <a:pt x="3333750" y="133350"/>
                </a:cubicBezTo>
                <a:lnTo>
                  <a:pt x="3390900" y="114300"/>
                </a:lnTo>
                <a:cubicBezTo>
                  <a:pt x="3400425" y="111125"/>
                  <a:pt x="3409735" y="107210"/>
                  <a:pt x="3419475" y="104775"/>
                </a:cubicBezTo>
                <a:cubicBezTo>
                  <a:pt x="3431682" y="101723"/>
                  <a:pt x="3472485" y="92557"/>
                  <a:pt x="3486150" y="85725"/>
                </a:cubicBezTo>
                <a:cubicBezTo>
                  <a:pt x="3502709" y="77446"/>
                  <a:pt x="3517591" y="66141"/>
                  <a:pt x="3533775" y="57150"/>
                </a:cubicBezTo>
                <a:cubicBezTo>
                  <a:pt x="3546187" y="50254"/>
                  <a:pt x="3559175" y="44450"/>
                  <a:pt x="3571875" y="38100"/>
                </a:cubicBezTo>
                <a:cubicBezTo>
                  <a:pt x="3654425" y="41275"/>
                  <a:pt x="3737275" y="39914"/>
                  <a:pt x="3819525" y="47625"/>
                </a:cubicBezTo>
                <a:cubicBezTo>
                  <a:pt x="3839518" y="49499"/>
                  <a:pt x="3857194" y="61805"/>
                  <a:pt x="3876675" y="66675"/>
                </a:cubicBezTo>
                <a:cubicBezTo>
                  <a:pt x="3889375" y="69850"/>
                  <a:pt x="3902188" y="72604"/>
                  <a:pt x="3914775" y="76200"/>
                </a:cubicBezTo>
                <a:cubicBezTo>
                  <a:pt x="3940924" y="83671"/>
                  <a:pt x="3950145" y="86625"/>
                  <a:pt x="3971925" y="104775"/>
                </a:cubicBezTo>
                <a:cubicBezTo>
                  <a:pt x="3982273" y="113399"/>
                  <a:pt x="3989867" y="125080"/>
                  <a:pt x="4000500" y="133350"/>
                </a:cubicBezTo>
                <a:cubicBezTo>
                  <a:pt x="4018572" y="147406"/>
                  <a:pt x="4057650" y="171450"/>
                  <a:pt x="4057650" y="171450"/>
                </a:cubicBezTo>
                <a:cubicBezTo>
                  <a:pt x="4076700" y="168275"/>
                  <a:pt x="4098118" y="171656"/>
                  <a:pt x="4114800" y="161925"/>
                </a:cubicBezTo>
                <a:cubicBezTo>
                  <a:pt x="4138071" y="148350"/>
                  <a:pt x="4149534" y="119719"/>
                  <a:pt x="4171950" y="104775"/>
                </a:cubicBezTo>
                <a:cubicBezTo>
                  <a:pt x="4223118" y="70663"/>
                  <a:pt x="4213667" y="69724"/>
                  <a:pt x="4257675" y="57150"/>
                </a:cubicBezTo>
                <a:cubicBezTo>
                  <a:pt x="4270262" y="53554"/>
                  <a:pt x="4283075" y="50800"/>
                  <a:pt x="4295775" y="47625"/>
                </a:cubicBezTo>
                <a:cubicBezTo>
                  <a:pt x="4378325" y="50800"/>
                  <a:pt x="4461644" y="45467"/>
                  <a:pt x="4543425" y="57150"/>
                </a:cubicBezTo>
                <a:cubicBezTo>
                  <a:pt x="4554758" y="58769"/>
                  <a:pt x="4557355" y="75486"/>
                  <a:pt x="4562475" y="85725"/>
                </a:cubicBezTo>
                <a:cubicBezTo>
                  <a:pt x="4571439" y="103654"/>
                  <a:pt x="4571197" y="130467"/>
                  <a:pt x="4591050" y="142875"/>
                </a:cubicBezTo>
                <a:cubicBezTo>
                  <a:pt x="4608078" y="153518"/>
                  <a:pt x="4629150" y="155575"/>
                  <a:pt x="4648200" y="161925"/>
                </a:cubicBezTo>
                <a:lnTo>
                  <a:pt x="4676775" y="171450"/>
                </a:lnTo>
                <a:cubicBezTo>
                  <a:pt x="4686300" y="168275"/>
                  <a:pt x="4699514" y="170095"/>
                  <a:pt x="4705350" y="161925"/>
                </a:cubicBezTo>
                <a:cubicBezTo>
                  <a:pt x="4717022" y="145585"/>
                  <a:pt x="4718050" y="123825"/>
                  <a:pt x="4724400" y="104775"/>
                </a:cubicBezTo>
                <a:cubicBezTo>
                  <a:pt x="4727575" y="95250"/>
                  <a:pt x="4731490" y="85940"/>
                  <a:pt x="4733925" y="76200"/>
                </a:cubicBezTo>
                <a:cubicBezTo>
                  <a:pt x="4745885" y="28360"/>
                  <a:pt x="4739310" y="50519"/>
                  <a:pt x="4752975" y="9525"/>
                </a:cubicBezTo>
                <a:cubicBezTo>
                  <a:pt x="4775200" y="12700"/>
                  <a:pt x="4797774" y="14002"/>
                  <a:pt x="4819650" y="19050"/>
                </a:cubicBezTo>
                <a:cubicBezTo>
                  <a:pt x="4839216" y="23565"/>
                  <a:pt x="4876800" y="38100"/>
                  <a:pt x="4876800" y="38100"/>
                </a:cubicBezTo>
                <a:cubicBezTo>
                  <a:pt x="4883150" y="47625"/>
                  <a:pt x="4887235" y="59137"/>
                  <a:pt x="4895850" y="66675"/>
                </a:cubicBezTo>
                <a:cubicBezTo>
                  <a:pt x="4913080" y="81752"/>
                  <a:pt x="4953000" y="104775"/>
                  <a:pt x="4953000" y="104775"/>
                </a:cubicBezTo>
                <a:cubicBezTo>
                  <a:pt x="4973811" y="135992"/>
                  <a:pt x="4960602" y="133350"/>
                  <a:pt x="4981575" y="133350"/>
                </a:cubicBezTo>
              </a:path>
            </a:pathLst>
          </a:custGeom>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3" name="Полилиния 12"/>
          <p:cNvSpPr/>
          <p:nvPr/>
        </p:nvSpPr>
        <p:spPr>
          <a:xfrm>
            <a:off x="2783822" y="6381329"/>
            <a:ext cx="1944932" cy="45719"/>
          </a:xfrm>
          <a:custGeom>
            <a:avLst/>
            <a:gdLst>
              <a:gd name="connsiteX0" fmla="*/ 0 w 4981575"/>
              <a:gd name="connsiteY0" fmla="*/ 133350 h 171450"/>
              <a:gd name="connsiteX1" fmla="*/ 19050 w 4981575"/>
              <a:gd name="connsiteY1" fmla="*/ 85725 h 171450"/>
              <a:gd name="connsiteX2" fmla="*/ 47625 w 4981575"/>
              <a:gd name="connsiteY2" fmla="*/ 76200 h 171450"/>
              <a:gd name="connsiteX3" fmla="*/ 133350 w 4981575"/>
              <a:gd name="connsiteY3" fmla="*/ 85725 h 171450"/>
              <a:gd name="connsiteX4" fmla="*/ 161925 w 4981575"/>
              <a:gd name="connsiteY4" fmla="*/ 104775 h 171450"/>
              <a:gd name="connsiteX5" fmla="*/ 238125 w 4981575"/>
              <a:gd name="connsiteY5" fmla="*/ 123825 h 171450"/>
              <a:gd name="connsiteX6" fmla="*/ 295275 w 4981575"/>
              <a:gd name="connsiteY6" fmla="*/ 152400 h 171450"/>
              <a:gd name="connsiteX7" fmla="*/ 381000 w 4981575"/>
              <a:gd name="connsiteY7" fmla="*/ 104775 h 171450"/>
              <a:gd name="connsiteX8" fmla="*/ 409575 w 4981575"/>
              <a:gd name="connsiteY8" fmla="*/ 85725 h 171450"/>
              <a:gd name="connsiteX9" fmla="*/ 466725 w 4981575"/>
              <a:gd name="connsiteY9" fmla="*/ 47625 h 171450"/>
              <a:gd name="connsiteX10" fmla="*/ 561975 w 4981575"/>
              <a:gd name="connsiteY10" fmla="*/ 57150 h 171450"/>
              <a:gd name="connsiteX11" fmla="*/ 619125 w 4981575"/>
              <a:gd name="connsiteY11" fmla="*/ 85725 h 171450"/>
              <a:gd name="connsiteX12" fmla="*/ 647700 w 4981575"/>
              <a:gd name="connsiteY12" fmla="*/ 95250 h 171450"/>
              <a:gd name="connsiteX13" fmla="*/ 676275 w 4981575"/>
              <a:gd name="connsiteY13" fmla="*/ 114300 h 171450"/>
              <a:gd name="connsiteX14" fmla="*/ 733425 w 4981575"/>
              <a:gd name="connsiteY14" fmla="*/ 133350 h 171450"/>
              <a:gd name="connsiteX15" fmla="*/ 762000 w 4981575"/>
              <a:gd name="connsiteY15" fmla="*/ 142875 h 171450"/>
              <a:gd name="connsiteX16" fmla="*/ 847725 w 4981575"/>
              <a:gd name="connsiteY16" fmla="*/ 114300 h 171450"/>
              <a:gd name="connsiteX17" fmla="*/ 885825 w 4981575"/>
              <a:gd name="connsiteY17" fmla="*/ 66675 h 171450"/>
              <a:gd name="connsiteX18" fmla="*/ 952500 w 4981575"/>
              <a:gd name="connsiteY18" fmla="*/ 57150 h 171450"/>
              <a:gd name="connsiteX19" fmla="*/ 981075 w 4981575"/>
              <a:gd name="connsiteY19" fmla="*/ 47625 h 171450"/>
              <a:gd name="connsiteX20" fmla="*/ 1152525 w 4981575"/>
              <a:gd name="connsiteY20" fmla="*/ 66675 h 171450"/>
              <a:gd name="connsiteX21" fmla="*/ 1190625 w 4981575"/>
              <a:gd name="connsiteY21" fmla="*/ 123825 h 171450"/>
              <a:gd name="connsiteX22" fmla="*/ 1219200 w 4981575"/>
              <a:gd name="connsiteY22" fmla="*/ 133350 h 171450"/>
              <a:gd name="connsiteX23" fmla="*/ 1381125 w 4981575"/>
              <a:gd name="connsiteY23" fmla="*/ 123825 h 171450"/>
              <a:gd name="connsiteX24" fmla="*/ 1438275 w 4981575"/>
              <a:gd name="connsiteY24" fmla="*/ 95250 h 171450"/>
              <a:gd name="connsiteX25" fmla="*/ 1552575 w 4981575"/>
              <a:gd name="connsiteY25" fmla="*/ 57150 h 171450"/>
              <a:gd name="connsiteX26" fmla="*/ 1628775 w 4981575"/>
              <a:gd name="connsiteY26" fmla="*/ 38100 h 171450"/>
              <a:gd name="connsiteX27" fmla="*/ 1657350 w 4981575"/>
              <a:gd name="connsiteY27" fmla="*/ 19050 h 171450"/>
              <a:gd name="connsiteX28" fmla="*/ 1733550 w 4981575"/>
              <a:gd name="connsiteY28" fmla="*/ 38100 h 171450"/>
              <a:gd name="connsiteX29" fmla="*/ 1762125 w 4981575"/>
              <a:gd name="connsiteY29" fmla="*/ 66675 h 171450"/>
              <a:gd name="connsiteX30" fmla="*/ 1819275 w 4981575"/>
              <a:gd name="connsiteY30" fmla="*/ 104775 h 171450"/>
              <a:gd name="connsiteX31" fmla="*/ 1847850 w 4981575"/>
              <a:gd name="connsiteY31" fmla="*/ 123825 h 171450"/>
              <a:gd name="connsiteX32" fmla="*/ 1876425 w 4981575"/>
              <a:gd name="connsiteY32" fmla="*/ 142875 h 171450"/>
              <a:gd name="connsiteX33" fmla="*/ 1981200 w 4981575"/>
              <a:gd name="connsiteY33" fmla="*/ 104775 h 171450"/>
              <a:gd name="connsiteX34" fmla="*/ 2047875 w 4981575"/>
              <a:gd name="connsiteY34" fmla="*/ 95250 h 171450"/>
              <a:gd name="connsiteX35" fmla="*/ 2124075 w 4981575"/>
              <a:gd name="connsiteY35" fmla="*/ 57150 h 171450"/>
              <a:gd name="connsiteX36" fmla="*/ 2152650 w 4981575"/>
              <a:gd name="connsiteY36" fmla="*/ 38100 h 171450"/>
              <a:gd name="connsiteX37" fmla="*/ 2190750 w 4981575"/>
              <a:gd name="connsiteY37" fmla="*/ 28575 h 171450"/>
              <a:gd name="connsiteX38" fmla="*/ 2219325 w 4981575"/>
              <a:gd name="connsiteY38" fmla="*/ 9525 h 171450"/>
              <a:gd name="connsiteX39" fmla="*/ 2295525 w 4981575"/>
              <a:gd name="connsiteY39" fmla="*/ 38100 h 171450"/>
              <a:gd name="connsiteX40" fmla="*/ 2362200 w 4981575"/>
              <a:gd name="connsiteY40" fmla="*/ 104775 h 171450"/>
              <a:gd name="connsiteX41" fmla="*/ 2428875 w 4981575"/>
              <a:gd name="connsiteY41" fmla="*/ 142875 h 171450"/>
              <a:gd name="connsiteX42" fmla="*/ 2495550 w 4981575"/>
              <a:gd name="connsiteY42" fmla="*/ 133350 h 171450"/>
              <a:gd name="connsiteX43" fmla="*/ 2533650 w 4981575"/>
              <a:gd name="connsiteY43" fmla="*/ 95250 h 171450"/>
              <a:gd name="connsiteX44" fmla="*/ 2609850 w 4981575"/>
              <a:gd name="connsiteY44" fmla="*/ 47625 h 171450"/>
              <a:gd name="connsiteX45" fmla="*/ 2638425 w 4981575"/>
              <a:gd name="connsiteY45" fmla="*/ 28575 h 171450"/>
              <a:gd name="connsiteX46" fmla="*/ 2676525 w 4981575"/>
              <a:gd name="connsiteY46" fmla="*/ 19050 h 171450"/>
              <a:gd name="connsiteX47" fmla="*/ 2733675 w 4981575"/>
              <a:gd name="connsiteY47" fmla="*/ 0 h 171450"/>
              <a:gd name="connsiteX48" fmla="*/ 2838450 w 4981575"/>
              <a:gd name="connsiteY48" fmla="*/ 9525 h 171450"/>
              <a:gd name="connsiteX49" fmla="*/ 2933700 w 4981575"/>
              <a:gd name="connsiteY49" fmla="*/ 38100 h 171450"/>
              <a:gd name="connsiteX50" fmla="*/ 2981325 w 4981575"/>
              <a:gd name="connsiteY50" fmla="*/ 47625 h 171450"/>
              <a:gd name="connsiteX51" fmla="*/ 3067050 w 4981575"/>
              <a:gd name="connsiteY51" fmla="*/ 85725 h 171450"/>
              <a:gd name="connsiteX52" fmla="*/ 3133725 w 4981575"/>
              <a:gd name="connsiteY52" fmla="*/ 95250 h 171450"/>
              <a:gd name="connsiteX53" fmla="*/ 3209925 w 4981575"/>
              <a:gd name="connsiteY53" fmla="*/ 114300 h 171450"/>
              <a:gd name="connsiteX54" fmla="*/ 3238500 w 4981575"/>
              <a:gd name="connsiteY54" fmla="*/ 133350 h 171450"/>
              <a:gd name="connsiteX55" fmla="*/ 3333750 w 4981575"/>
              <a:gd name="connsiteY55" fmla="*/ 133350 h 171450"/>
              <a:gd name="connsiteX56" fmla="*/ 3390900 w 4981575"/>
              <a:gd name="connsiteY56" fmla="*/ 114300 h 171450"/>
              <a:gd name="connsiteX57" fmla="*/ 3419475 w 4981575"/>
              <a:gd name="connsiteY57" fmla="*/ 104775 h 171450"/>
              <a:gd name="connsiteX58" fmla="*/ 3486150 w 4981575"/>
              <a:gd name="connsiteY58" fmla="*/ 85725 h 171450"/>
              <a:gd name="connsiteX59" fmla="*/ 3533775 w 4981575"/>
              <a:gd name="connsiteY59" fmla="*/ 57150 h 171450"/>
              <a:gd name="connsiteX60" fmla="*/ 3571875 w 4981575"/>
              <a:gd name="connsiteY60" fmla="*/ 38100 h 171450"/>
              <a:gd name="connsiteX61" fmla="*/ 3819525 w 4981575"/>
              <a:gd name="connsiteY61" fmla="*/ 47625 h 171450"/>
              <a:gd name="connsiteX62" fmla="*/ 3876675 w 4981575"/>
              <a:gd name="connsiteY62" fmla="*/ 66675 h 171450"/>
              <a:gd name="connsiteX63" fmla="*/ 3914775 w 4981575"/>
              <a:gd name="connsiteY63" fmla="*/ 76200 h 171450"/>
              <a:gd name="connsiteX64" fmla="*/ 3971925 w 4981575"/>
              <a:gd name="connsiteY64" fmla="*/ 104775 h 171450"/>
              <a:gd name="connsiteX65" fmla="*/ 4000500 w 4981575"/>
              <a:gd name="connsiteY65" fmla="*/ 133350 h 171450"/>
              <a:gd name="connsiteX66" fmla="*/ 4057650 w 4981575"/>
              <a:gd name="connsiteY66" fmla="*/ 171450 h 171450"/>
              <a:gd name="connsiteX67" fmla="*/ 4114800 w 4981575"/>
              <a:gd name="connsiteY67" fmla="*/ 161925 h 171450"/>
              <a:gd name="connsiteX68" fmla="*/ 4171950 w 4981575"/>
              <a:gd name="connsiteY68" fmla="*/ 104775 h 171450"/>
              <a:gd name="connsiteX69" fmla="*/ 4257675 w 4981575"/>
              <a:gd name="connsiteY69" fmla="*/ 57150 h 171450"/>
              <a:gd name="connsiteX70" fmla="*/ 4295775 w 4981575"/>
              <a:gd name="connsiteY70" fmla="*/ 47625 h 171450"/>
              <a:gd name="connsiteX71" fmla="*/ 4543425 w 4981575"/>
              <a:gd name="connsiteY71" fmla="*/ 57150 h 171450"/>
              <a:gd name="connsiteX72" fmla="*/ 4562475 w 4981575"/>
              <a:gd name="connsiteY72" fmla="*/ 85725 h 171450"/>
              <a:gd name="connsiteX73" fmla="*/ 4591050 w 4981575"/>
              <a:gd name="connsiteY73" fmla="*/ 142875 h 171450"/>
              <a:gd name="connsiteX74" fmla="*/ 4648200 w 4981575"/>
              <a:gd name="connsiteY74" fmla="*/ 161925 h 171450"/>
              <a:gd name="connsiteX75" fmla="*/ 4676775 w 4981575"/>
              <a:gd name="connsiteY75" fmla="*/ 171450 h 171450"/>
              <a:gd name="connsiteX76" fmla="*/ 4705350 w 4981575"/>
              <a:gd name="connsiteY76" fmla="*/ 161925 h 171450"/>
              <a:gd name="connsiteX77" fmla="*/ 4724400 w 4981575"/>
              <a:gd name="connsiteY77" fmla="*/ 104775 h 171450"/>
              <a:gd name="connsiteX78" fmla="*/ 4733925 w 4981575"/>
              <a:gd name="connsiteY78" fmla="*/ 76200 h 171450"/>
              <a:gd name="connsiteX79" fmla="*/ 4752975 w 4981575"/>
              <a:gd name="connsiteY79" fmla="*/ 9525 h 171450"/>
              <a:gd name="connsiteX80" fmla="*/ 4819650 w 4981575"/>
              <a:gd name="connsiteY80" fmla="*/ 19050 h 171450"/>
              <a:gd name="connsiteX81" fmla="*/ 4876800 w 4981575"/>
              <a:gd name="connsiteY81" fmla="*/ 38100 h 171450"/>
              <a:gd name="connsiteX82" fmla="*/ 4895850 w 4981575"/>
              <a:gd name="connsiteY82" fmla="*/ 66675 h 171450"/>
              <a:gd name="connsiteX83" fmla="*/ 4953000 w 4981575"/>
              <a:gd name="connsiteY83" fmla="*/ 104775 h 171450"/>
              <a:gd name="connsiteX84" fmla="*/ 4981575 w 4981575"/>
              <a:gd name="connsiteY84" fmla="*/ 1333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981575" h="171450">
                <a:moveTo>
                  <a:pt x="0" y="133350"/>
                </a:moveTo>
                <a:cubicBezTo>
                  <a:pt x="6350" y="117475"/>
                  <a:pt x="8104" y="98860"/>
                  <a:pt x="19050" y="85725"/>
                </a:cubicBezTo>
                <a:cubicBezTo>
                  <a:pt x="25478" y="78012"/>
                  <a:pt x="37585" y="76200"/>
                  <a:pt x="47625" y="76200"/>
                </a:cubicBezTo>
                <a:cubicBezTo>
                  <a:pt x="76376" y="76200"/>
                  <a:pt x="104775" y="82550"/>
                  <a:pt x="133350" y="85725"/>
                </a:cubicBezTo>
                <a:cubicBezTo>
                  <a:pt x="142875" y="92075"/>
                  <a:pt x="151206" y="100755"/>
                  <a:pt x="161925" y="104775"/>
                </a:cubicBezTo>
                <a:cubicBezTo>
                  <a:pt x="205399" y="121078"/>
                  <a:pt x="202871" y="106198"/>
                  <a:pt x="238125" y="123825"/>
                </a:cubicBezTo>
                <a:cubicBezTo>
                  <a:pt x="311983" y="160754"/>
                  <a:pt x="223451" y="128459"/>
                  <a:pt x="295275" y="152400"/>
                </a:cubicBezTo>
                <a:cubicBezTo>
                  <a:pt x="345570" y="135635"/>
                  <a:pt x="315496" y="148444"/>
                  <a:pt x="381000" y="104775"/>
                </a:cubicBezTo>
                <a:cubicBezTo>
                  <a:pt x="390525" y="98425"/>
                  <a:pt x="401480" y="93820"/>
                  <a:pt x="409575" y="85725"/>
                </a:cubicBezTo>
                <a:cubicBezTo>
                  <a:pt x="445250" y="50050"/>
                  <a:pt x="425371" y="61410"/>
                  <a:pt x="466725" y="47625"/>
                </a:cubicBezTo>
                <a:cubicBezTo>
                  <a:pt x="498475" y="50800"/>
                  <a:pt x="530438" y="52298"/>
                  <a:pt x="561975" y="57150"/>
                </a:cubicBezTo>
                <a:cubicBezTo>
                  <a:pt x="596557" y="62470"/>
                  <a:pt x="587730" y="70027"/>
                  <a:pt x="619125" y="85725"/>
                </a:cubicBezTo>
                <a:cubicBezTo>
                  <a:pt x="628105" y="90215"/>
                  <a:pt x="638720" y="90760"/>
                  <a:pt x="647700" y="95250"/>
                </a:cubicBezTo>
                <a:cubicBezTo>
                  <a:pt x="657939" y="100370"/>
                  <a:pt x="665814" y="109651"/>
                  <a:pt x="676275" y="114300"/>
                </a:cubicBezTo>
                <a:cubicBezTo>
                  <a:pt x="694625" y="122455"/>
                  <a:pt x="714375" y="127000"/>
                  <a:pt x="733425" y="133350"/>
                </a:cubicBezTo>
                <a:lnTo>
                  <a:pt x="762000" y="142875"/>
                </a:lnTo>
                <a:cubicBezTo>
                  <a:pt x="789886" y="138227"/>
                  <a:pt x="827120" y="140056"/>
                  <a:pt x="847725" y="114300"/>
                </a:cubicBezTo>
                <a:cubicBezTo>
                  <a:pt x="872584" y="83227"/>
                  <a:pt x="835540" y="81760"/>
                  <a:pt x="885825" y="66675"/>
                </a:cubicBezTo>
                <a:cubicBezTo>
                  <a:pt x="907329" y="60224"/>
                  <a:pt x="930275" y="60325"/>
                  <a:pt x="952500" y="57150"/>
                </a:cubicBezTo>
                <a:cubicBezTo>
                  <a:pt x="962025" y="53975"/>
                  <a:pt x="971035" y="47625"/>
                  <a:pt x="981075" y="47625"/>
                </a:cubicBezTo>
                <a:cubicBezTo>
                  <a:pt x="1103389" y="47625"/>
                  <a:pt x="1085101" y="44200"/>
                  <a:pt x="1152525" y="66675"/>
                </a:cubicBezTo>
                <a:cubicBezTo>
                  <a:pt x="1162511" y="96633"/>
                  <a:pt x="1160047" y="103440"/>
                  <a:pt x="1190625" y="123825"/>
                </a:cubicBezTo>
                <a:cubicBezTo>
                  <a:pt x="1198979" y="129394"/>
                  <a:pt x="1209675" y="130175"/>
                  <a:pt x="1219200" y="133350"/>
                </a:cubicBezTo>
                <a:cubicBezTo>
                  <a:pt x="1273175" y="130175"/>
                  <a:pt x="1327325" y="129205"/>
                  <a:pt x="1381125" y="123825"/>
                </a:cubicBezTo>
                <a:cubicBezTo>
                  <a:pt x="1418678" y="120070"/>
                  <a:pt x="1403491" y="109163"/>
                  <a:pt x="1438275" y="95250"/>
                </a:cubicBezTo>
                <a:cubicBezTo>
                  <a:pt x="1475563" y="80335"/>
                  <a:pt x="1513194" y="65026"/>
                  <a:pt x="1552575" y="57150"/>
                </a:cubicBezTo>
                <a:cubicBezTo>
                  <a:pt x="1570689" y="53527"/>
                  <a:pt x="1609249" y="47863"/>
                  <a:pt x="1628775" y="38100"/>
                </a:cubicBezTo>
                <a:cubicBezTo>
                  <a:pt x="1639014" y="32980"/>
                  <a:pt x="1647825" y="25400"/>
                  <a:pt x="1657350" y="19050"/>
                </a:cubicBezTo>
                <a:cubicBezTo>
                  <a:pt x="1664220" y="20424"/>
                  <a:pt x="1720998" y="29732"/>
                  <a:pt x="1733550" y="38100"/>
                </a:cubicBezTo>
                <a:cubicBezTo>
                  <a:pt x="1744758" y="45572"/>
                  <a:pt x="1751492" y="58405"/>
                  <a:pt x="1762125" y="66675"/>
                </a:cubicBezTo>
                <a:cubicBezTo>
                  <a:pt x="1780197" y="80731"/>
                  <a:pt x="1800225" y="92075"/>
                  <a:pt x="1819275" y="104775"/>
                </a:cubicBezTo>
                <a:lnTo>
                  <a:pt x="1847850" y="123825"/>
                </a:lnTo>
                <a:lnTo>
                  <a:pt x="1876425" y="142875"/>
                </a:lnTo>
                <a:cubicBezTo>
                  <a:pt x="1896418" y="134878"/>
                  <a:pt x="1962178" y="107492"/>
                  <a:pt x="1981200" y="104775"/>
                </a:cubicBezTo>
                <a:lnTo>
                  <a:pt x="2047875" y="95250"/>
                </a:lnTo>
                <a:cubicBezTo>
                  <a:pt x="2091399" y="80742"/>
                  <a:pt x="2072661" y="89284"/>
                  <a:pt x="2124075" y="57150"/>
                </a:cubicBezTo>
                <a:cubicBezTo>
                  <a:pt x="2133783" y="51083"/>
                  <a:pt x="2142128" y="42609"/>
                  <a:pt x="2152650" y="38100"/>
                </a:cubicBezTo>
                <a:cubicBezTo>
                  <a:pt x="2164682" y="32943"/>
                  <a:pt x="2178050" y="31750"/>
                  <a:pt x="2190750" y="28575"/>
                </a:cubicBezTo>
                <a:cubicBezTo>
                  <a:pt x="2200275" y="22225"/>
                  <a:pt x="2207966" y="10945"/>
                  <a:pt x="2219325" y="9525"/>
                </a:cubicBezTo>
                <a:cubicBezTo>
                  <a:pt x="2245980" y="6193"/>
                  <a:pt x="2276245" y="20748"/>
                  <a:pt x="2295525" y="38100"/>
                </a:cubicBezTo>
                <a:cubicBezTo>
                  <a:pt x="2318887" y="59126"/>
                  <a:pt x="2334087" y="90719"/>
                  <a:pt x="2362200" y="104775"/>
                </a:cubicBezTo>
                <a:cubicBezTo>
                  <a:pt x="2410539" y="128945"/>
                  <a:pt x="2388486" y="115949"/>
                  <a:pt x="2428875" y="142875"/>
                </a:cubicBezTo>
                <a:cubicBezTo>
                  <a:pt x="2451100" y="139700"/>
                  <a:pt x="2475112" y="142640"/>
                  <a:pt x="2495550" y="133350"/>
                </a:cubicBezTo>
                <a:cubicBezTo>
                  <a:pt x="2511901" y="125918"/>
                  <a:pt x="2520133" y="107077"/>
                  <a:pt x="2533650" y="95250"/>
                </a:cubicBezTo>
                <a:cubicBezTo>
                  <a:pt x="2576502" y="57755"/>
                  <a:pt x="2563461" y="74133"/>
                  <a:pt x="2609850" y="47625"/>
                </a:cubicBezTo>
                <a:cubicBezTo>
                  <a:pt x="2619789" y="41945"/>
                  <a:pt x="2627903" y="33084"/>
                  <a:pt x="2638425" y="28575"/>
                </a:cubicBezTo>
                <a:cubicBezTo>
                  <a:pt x="2650457" y="23418"/>
                  <a:pt x="2663986" y="22812"/>
                  <a:pt x="2676525" y="19050"/>
                </a:cubicBezTo>
                <a:cubicBezTo>
                  <a:pt x="2695759" y="13280"/>
                  <a:pt x="2733675" y="0"/>
                  <a:pt x="2733675" y="0"/>
                </a:cubicBezTo>
                <a:cubicBezTo>
                  <a:pt x="2768600" y="3175"/>
                  <a:pt x="2803858" y="3760"/>
                  <a:pt x="2838450" y="9525"/>
                </a:cubicBezTo>
                <a:cubicBezTo>
                  <a:pt x="2922005" y="23451"/>
                  <a:pt x="2880058" y="24690"/>
                  <a:pt x="2933700" y="38100"/>
                </a:cubicBezTo>
                <a:cubicBezTo>
                  <a:pt x="2949406" y="42027"/>
                  <a:pt x="2965450" y="44450"/>
                  <a:pt x="2981325" y="47625"/>
                </a:cubicBezTo>
                <a:cubicBezTo>
                  <a:pt x="3001464" y="57695"/>
                  <a:pt x="3039950" y="80305"/>
                  <a:pt x="3067050" y="85725"/>
                </a:cubicBezTo>
                <a:cubicBezTo>
                  <a:pt x="3089065" y="90128"/>
                  <a:pt x="3111710" y="90847"/>
                  <a:pt x="3133725" y="95250"/>
                </a:cubicBezTo>
                <a:cubicBezTo>
                  <a:pt x="3159398" y="100385"/>
                  <a:pt x="3209925" y="114300"/>
                  <a:pt x="3209925" y="114300"/>
                </a:cubicBezTo>
                <a:cubicBezTo>
                  <a:pt x="3219450" y="120650"/>
                  <a:pt x="3228261" y="128230"/>
                  <a:pt x="3238500" y="133350"/>
                </a:cubicBezTo>
                <a:cubicBezTo>
                  <a:pt x="3275443" y="151822"/>
                  <a:pt x="3286048" y="140165"/>
                  <a:pt x="3333750" y="133350"/>
                </a:cubicBezTo>
                <a:lnTo>
                  <a:pt x="3390900" y="114300"/>
                </a:lnTo>
                <a:cubicBezTo>
                  <a:pt x="3400425" y="111125"/>
                  <a:pt x="3409735" y="107210"/>
                  <a:pt x="3419475" y="104775"/>
                </a:cubicBezTo>
                <a:cubicBezTo>
                  <a:pt x="3431682" y="101723"/>
                  <a:pt x="3472485" y="92557"/>
                  <a:pt x="3486150" y="85725"/>
                </a:cubicBezTo>
                <a:cubicBezTo>
                  <a:pt x="3502709" y="77446"/>
                  <a:pt x="3517591" y="66141"/>
                  <a:pt x="3533775" y="57150"/>
                </a:cubicBezTo>
                <a:cubicBezTo>
                  <a:pt x="3546187" y="50254"/>
                  <a:pt x="3559175" y="44450"/>
                  <a:pt x="3571875" y="38100"/>
                </a:cubicBezTo>
                <a:cubicBezTo>
                  <a:pt x="3654425" y="41275"/>
                  <a:pt x="3737275" y="39914"/>
                  <a:pt x="3819525" y="47625"/>
                </a:cubicBezTo>
                <a:cubicBezTo>
                  <a:pt x="3839518" y="49499"/>
                  <a:pt x="3857194" y="61805"/>
                  <a:pt x="3876675" y="66675"/>
                </a:cubicBezTo>
                <a:cubicBezTo>
                  <a:pt x="3889375" y="69850"/>
                  <a:pt x="3902188" y="72604"/>
                  <a:pt x="3914775" y="76200"/>
                </a:cubicBezTo>
                <a:cubicBezTo>
                  <a:pt x="3940924" y="83671"/>
                  <a:pt x="3950145" y="86625"/>
                  <a:pt x="3971925" y="104775"/>
                </a:cubicBezTo>
                <a:cubicBezTo>
                  <a:pt x="3982273" y="113399"/>
                  <a:pt x="3989867" y="125080"/>
                  <a:pt x="4000500" y="133350"/>
                </a:cubicBezTo>
                <a:cubicBezTo>
                  <a:pt x="4018572" y="147406"/>
                  <a:pt x="4057650" y="171450"/>
                  <a:pt x="4057650" y="171450"/>
                </a:cubicBezTo>
                <a:cubicBezTo>
                  <a:pt x="4076700" y="168275"/>
                  <a:pt x="4098118" y="171656"/>
                  <a:pt x="4114800" y="161925"/>
                </a:cubicBezTo>
                <a:cubicBezTo>
                  <a:pt x="4138071" y="148350"/>
                  <a:pt x="4149534" y="119719"/>
                  <a:pt x="4171950" y="104775"/>
                </a:cubicBezTo>
                <a:cubicBezTo>
                  <a:pt x="4223118" y="70663"/>
                  <a:pt x="4213667" y="69724"/>
                  <a:pt x="4257675" y="57150"/>
                </a:cubicBezTo>
                <a:cubicBezTo>
                  <a:pt x="4270262" y="53554"/>
                  <a:pt x="4283075" y="50800"/>
                  <a:pt x="4295775" y="47625"/>
                </a:cubicBezTo>
                <a:cubicBezTo>
                  <a:pt x="4378325" y="50800"/>
                  <a:pt x="4461644" y="45467"/>
                  <a:pt x="4543425" y="57150"/>
                </a:cubicBezTo>
                <a:cubicBezTo>
                  <a:pt x="4554758" y="58769"/>
                  <a:pt x="4557355" y="75486"/>
                  <a:pt x="4562475" y="85725"/>
                </a:cubicBezTo>
                <a:cubicBezTo>
                  <a:pt x="4571439" y="103654"/>
                  <a:pt x="4571197" y="130467"/>
                  <a:pt x="4591050" y="142875"/>
                </a:cubicBezTo>
                <a:cubicBezTo>
                  <a:pt x="4608078" y="153518"/>
                  <a:pt x="4629150" y="155575"/>
                  <a:pt x="4648200" y="161925"/>
                </a:cubicBezTo>
                <a:lnTo>
                  <a:pt x="4676775" y="171450"/>
                </a:lnTo>
                <a:cubicBezTo>
                  <a:pt x="4686300" y="168275"/>
                  <a:pt x="4699514" y="170095"/>
                  <a:pt x="4705350" y="161925"/>
                </a:cubicBezTo>
                <a:cubicBezTo>
                  <a:pt x="4717022" y="145585"/>
                  <a:pt x="4718050" y="123825"/>
                  <a:pt x="4724400" y="104775"/>
                </a:cubicBezTo>
                <a:cubicBezTo>
                  <a:pt x="4727575" y="95250"/>
                  <a:pt x="4731490" y="85940"/>
                  <a:pt x="4733925" y="76200"/>
                </a:cubicBezTo>
                <a:cubicBezTo>
                  <a:pt x="4745885" y="28360"/>
                  <a:pt x="4739310" y="50519"/>
                  <a:pt x="4752975" y="9525"/>
                </a:cubicBezTo>
                <a:cubicBezTo>
                  <a:pt x="4775200" y="12700"/>
                  <a:pt x="4797774" y="14002"/>
                  <a:pt x="4819650" y="19050"/>
                </a:cubicBezTo>
                <a:cubicBezTo>
                  <a:pt x="4839216" y="23565"/>
                  <a:pt x="4876800" y="38100"/>
                  <a:pt x="4876800" y="38100"/>
                </a:cubicBezTo>
                <a:cubicBezTo>
                  <a:pt x="4883150" y="47625"/>
                  <a:pt x="4887235" y="59137"/>
                  <a:pt x="4895850" y="66675"/>
                </a:cubicBezTo>
                <a:cubicBezTo>
                  <a:pt x="4913080" y="81752"/>
                  <a:pt x="4953000" y="104775"/>
                  <a:pt x="4953000" y="104775"/>
                </a:cubicBezTo>
                <a:cubicBezTo>
                  <a:pt x="4973811" y="135992"/>
                  <a:pt x="4960602" y="133350"/>
                  <a:pt x="4981575" y="133350"/>
                </a:cubicBezTo>
              </a:path>
            </a:pathLst>
          </a:custGeom>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4" name="Полилиния 13"/>
          <p:cNvSpPr/>
          <p:nvPr/>
        </p:nvSpPr>
        <p:spPr>
          <a:xfrm flipV="1">
            <a:off x="6888088" y="6375616"/>
            <a:ext cx="2086095" cy="45719"/>
          </a:xfrm>
          <a:custGeom>
            <a:avLst/>
            <a:gdLst>
              <a:gd name="connsiteX0" fmla="*/ 0 w 4981575"/>
              <a:gd name="connsiteY0" fmla="*/ 133350 h 171450"/>
              <a:gd name="connsiteX1" fmla="*/ 19050 w 4981575"/>
              <a:gd name="connsiteY1" fmla="*/ 85725 h 171450"/>
              <a:gd name="connsiteX2" fmla="*/ 47625 w 4981575"/>
              <a:gd name="connsiteY2" fmla="*/ 76200 h 171450"/>
              <a:gd name="connsiteX3" fmla="*/ 133350 w 4981575"/>
              <a:gd name="connsiteY3" fmla="*/ 85725 h 171450"/>
              <a:gd name="connsiteX4" fmla="*/ 161925 w 4981575"/>
              <a:gd name="connsiteY4" fmla="*/ 104775 h 171450"/>
              <a:gd name="connsiteX5" fmla="*/ 238125 w 4981575"/>
              <a:gd name="connsiteY5" fmla="*/ 123825 h 171450"/>
              <a:gd name="connsiteX6" fmla="*/ 295275 w 4981575"/>
              <a:gd name="connsiteY6" fmla="*/ 152400 h 171450"/>
              <a:gd name="connsiteX7" fmla="*/ 381000 w 4981575"/>
              <a:gd name="connsiteY7" fmla="*/ 104775 h 171450"/>
              <a:gd name="connsiteX8" fmla="*/ 409575 w 4981575"/>
              <a:gd name="connsiteY8" fmla="*/ 85725 h 171450"/>
              <a:gd name="connsiteX9" fmla="*/ 466725 w 4981575"/>
              <a:gd name="connsiteY9" fmla="*/ 47625 h 171450"/>
              <a:gd name="connsiteX10" fmla="*/ 561975 w 4981575"/>
              <a:gd name="connsiteY10" fmla="*/ 57150 h 171450"/>
              <a:gd name="connsiteX11" fmla="*/ 619125 w 4981575"/>
              <a:gd name="connsiteY11" fmla="*/ 85725 h 171450"/>
              <a:gd name="connsiteX12" fmla="*/ 647700 w 4981575"/>
              <a:gd name="connsiteY12" fmla="*/ 95250 h 171450"/>
              <a:gd name="connsiteX13" fmla="*/ 676275 w 4981575"/>
              <a:gd name="connsiteY13" fmla="*/ 114300 h 171450"/>
              <a:gd name="connsiteX14" fmla="*/ 733425 w 4981575"/>
              <a:gd name="connsiteY14" fmla="*/ 133350 h 171450"/>
              <a:gd name="connsiteX15" fmla="*/ 762000 w 4981575"/>
              <a:gd name="connsiteY15" fmla="*/ 142875 h 171450"/>
              <a:gd name="connsiteX16" fmla="*/ 847725 w 4981575"/>
              <a:gd name="connsiteY16" fmla="*/ 114300 h 171450"/>
              <a:gd name="connsiteX17" fmla="*/ 885825 w 4981575"/>
              <a:gd name="connsiteY17" fmla="*/ 66675 h 171450"/>
              <a:gd name="connsiteX18" fmla="*/ 952500 w 4981575"/>
              <a:gd name="connsiteY18" fmla="*/ 57150 h 171450"/>
              <a:gd name="connsiteX19" fmla="*/ 981075 w 4981575"/>
              <a:gd name="connsiteY19" fmla="*/ 47625 h 171450"/>
              <a:gd name="connsiteX20" fmla="*/ 1152525 w 4981575"/>
              <a:gd name="connsiteY20" fmla="*/ 66675 h 171450"/>
              <a:gd name="connsiteX21" fmla="*/ 1190625 w 4981575"/>
              <a:gd name="connsiteY21" fmla="*/ 123825 h 171450"/>
              <a:gd name="connsiteX22" fmla="*/ 1219200 w 4981575"/>
              <a:gd name="connsiteY22" fmla="*/ 133350 h 171450"/>
              <a:gd name="connsiteX23" fmla="*/ 1381125 w 4981575"/>
              <a:gd name="connsiteY23" fmla="*/ 123825 h 171450"/>
              <a:gd name="connsiteX24" fmla="*/ 1438275 w 4981575"/>
              <a:gd name="connsiteY24" fmla="*/ 95250 h 171450"/>
              <a:gd name="connsiteX25" fmla="*/ 1552575 w 4981575"/>
              <a:gd name="connsiteY25" fmla="*/ 57150 h 171450"/>
              <a:gd name="connsiteX26" fmla="*/ 1628775 w 4981575"/>
              <a:gd name="connsiteY26" fmla="*/ 38100 h 171450"/>
              <a:gd name="connsiteX27" fmla="*/ 1657350 w 4981575"/>
              <a:gd name="connsiteY27" fmla="*/ 19050 h 171450"/>
              <a:gd name="connsiteX28" fmla="*/ 1733550 w 4981575"/>
              <a:gd name="connsiteY28" fmla="*/ 38100 h 171450"/>
              <a:gd name="connsiteX29" fmla="*/ 1762125 w 4981575"/>
              <a:gd name="connsiteY29" fmla="*/ 66675 h 171450"/>
              <a:gd name="connsiteX30" fmla="*/ 1819275 w 4981575"/>
              <a:gd name="connsiteY30" fmla="*/ 104775 h 171450"/>
              <a:gd name="connsiteX31" fmla="*/ 1847850 w 4981575"/>
              <a:gd name="connsiteY31" fmla="*/ 123825 h 171450"/>
              <a:gd name="connsiteX32" fmla="*/ 1876425 w 4981575"/>
              <a:gd name="connsiteY32" fmla="*/ 142875 h 171450"/>
              <a:gd name="connsiteX33" fmla="*/ 1981200 w 4981575"/>
              <a:gd name="connsiteY33" fmla="*/ 104775 h 171450"/>
              <a:gd name="connsiteX34" fmla="*/ 2047875 w 4981575"/>
              <a:gd name="connsiteY34" fmla="*/ 95250 h 171450"/>
              <a:gd name="connsiteX35" fmla="*/ 2124075 w 4981575"/>
              <a:gd name="connsiteY35" fmla="*/ 57150 h 171450"/>
              <a:gd name="connsiteX36" fmla="*/ 2152650 w 4981575"/>
              <a:gd name="connsiteY36" fmla="*/ 38100 h 171450"/>
              <a:gd name="connsiteX37" fmla="*/ 2190750 w 4981575"/>
              <a:gd name="connsiteY37" fmla="*/ 28575 h 171450"/>
              <a:gd name="connsiteX38" fmla="*/ 2219325 w 4981575"/>
              <a:gd name="connsiteY38" fmla="*/ 9525 h 171450"/>
              <a:gd name="connsiteX39" fmla="*/ 2295525 w 4981575"/>
              <a:gd name="connsiteY39" fmla="*/ 38100 h 171450"/>
              <a:gd name="connsiteX40" fmla="*/ 2362200 w 4981575"/>
              <a:gd name="connsiteY40" fmla="*/ 104775 h 171450"/>
              <a:gd name="connsiteX41" fmla="*/ 2428875 w 4981575"/>
              <a:gd name="connsiteY41" fmla="*/ 142875 h 171450"/>
              <a:gd name="connsiteX42" fmla="*/ 2495550 w 4981575"/>
              <a:gd name="connsiteY42" fmla="*/ 133350 h 171450"/>
              <a:gd name="connsiteX43" fmla="*/ 2533650 w 4981575"/>
              <a:gd name="connsiteY43" fmla="*/ 95250 h 171450"/>
              <a:gd name="connsiteX44" fmla="*/ 2609850 w 4981575"/>
              <a:gd name="connsiteY44" fmla="*/ 47625 h 171450"/>
              <a:gd name="connsiteX45" fmla="*/ 2638425 w 4981575"/>
              <a:gd name="connsiteY45" fmla="*/ 28575 h 171450"/>
              <a:gd name="connsiteX46" fmla="*/ 2676525 w 4981575"/>
              <a:gd name="connsiteY46" fmla="*/ 19050 h 171450"/>
              <a:gd name="connsiteX47" fmla="*/ 2733675 w 4981575"/>
              <a:gd name="connsiteY47" fmla="*/ 0 h 171450"/>
              <a:gd name="connsiteX48" fmla="*/ 2838450 w 4981575"/>
              <a:gd name="connsiteY48" fmla="*/ 9525 h 171450"/>
              <a:gd name="connsiteX49" fmla="*/ 2933700 w 4981575"/>
              <a:gd name="connsiteY49" fmla="*/ 38100 h 171450"/>
              <a:gd name="connsiteX50" fmla="*/ 2981325 w 4981575"/>
              <a:gd name="connsiteY50" fmla="*/ 47625 h 171450"/>
              <a:gd name="connsiteX51" fmla="*/ 3067050 w 4981575"/>
              <a:gd name="connsiteY51" fmla="*/ 85725 h 171450"/>
              <a:gd name="connsiteX52" fmla="*/ 3133725 w 4981575"/>
              <a:gd name="connsiteY52" fmla="*/ 95250 h 171450"/>
              <a:gd name="connsiteX53" fmla="*/ 3209925 w 4981575"/>
              <a:gd name="connsiteY53" fmla="*/ 114300 h 171450"/>
              <a:gd name="connsiteX54" fmla="*/ 3238500 w 4981575"/>
              <a:gd name="connsiteY54" fmla="*/ 133350 h 171450"/>
              <a:gd name="connsiteX55" fmla="*/ 3333750 w 4981575"/>
              <a:gd name="connsiteY55" fmla="*/ 133350 h 171450"/>
              <a:gd name="connsiteX56" fmla="*/ 3390900 w 4981575"/>
              <a:gd name="connsiteY56" fmla="*/ 114300 h 171450"/>
              <a:gd name="connsiteX57" fmla="*/ 3419475 w 4981575"/>
              <a:gd name="connsiteY57" fmla="*/ 104775 h 171450"/>
              <a:gd name="connsiteX58" fmla="*/ 3486150 w 4981575"/>
              <a:gd name="connsiteY58" fmla="*/ 85725 h 171450"/>
              <a:gd name="connsiteX59" fmla="*/ 3533775 w 4981575"/>
              <a:gd name="connsiteY59" fmla="*/ 57150 h 171450"/>
              <a:gd name="connsiteX60" fmla="*/ 3571875 w 4981575"/>
              <a:gd name="connsiteY60" fmla="*/ 38100 h 171450"/>
              <a:gd name="connsiteX61" fmla="*/ 3819525 w 4981575"/>
              <a:gd name="connsiteY61" fmla="*/ 47625 h 171450"/>
              <a:gd name="connsiteX62" fmla="*/ 3876675 w 4981575"/>
              <a:gd name="connsiteY62" fmla="*/ 66675 h 171450"/>
              <a:gd name="connsiteX63" fmla="*/ 3914775 w 4981575"/>
              <a:gd name="connsiteY63" fmla="*/ 76200 h 171450"/>
              <a:gd name="connsiteX64" fmla="*/ 3971925 w 4981575"/>
              <a:gd name="connsiteY64" fmla="*/ 104775 h 171450"/>
              <a:gd name="connsiteX65" fmla="*/ 4000500 w 4981575"/>
              <a:gd name="connsiteY65" fmla="*/ 133350 h 171450"/>
              <a:gd name="connsiteX66" fmla="*/ 4057650 w 4981575"/>
              <a:gd name="connsiteY66" fmla="*/ 171450 h 171450"/>
              <a:gd name="connsiteX67" fmla="*/ 4114800 w 4981575"/>
              <a:gd name="connsiteY67" fmla="*/ 161925 h 171450"/>
              <a:gd name="connsiteX68" fmla="*/ 4171950 w 4981575"/>
              <a:gd name="connsiteY68" fmla="*/ 104775 h 171450"/>
              <a:gd name="connsiteX69" fmla="*/ 4257675 w 4981575"/>
              <a:gd name="connsiteY69" fmla="*/ 57150 h 171450"/>
              <a:gd name="connsiteX70" fmla="*/ 4295775 w 4981575"/>
              <a:gd name="connsiteY70" fmla="*/ 47625 h 171450"/>
              <a:gd name="connsiteX71" fmla="*/ 4543425 w 4981575"/>
              <a:gd name="connsiteY71" fmla="*/ 57150 h 171450"/>
              <a:gd name="connsiteX72" fmla="*/ 4562475 w 4981575"/>
              <a:gd name="connsiteY72" fmla="*/ 85725 h 171450"/>
              <a:gd name="connsiteX73" fmla="*/ 4591050 w 4981575"/>
              <a:gd name="connsiteY73" fmla="*/ 142875 h 171450"/>
              <a:gd name="connsiteX74" fmla="*/ 4648200 w 4981575"/>
              <a:gd name="connsiteY74" fmla="*/ 161925 h 171450"/>
              <a:gd name="connsiteX75" fmla="*/ 4676775 w 4981575"/>
              <a:gd name="connsiteY75" fmla="*/ 171450 h 171450"/>
              <a:gd name="connsiteX76" fmla="*/ 4705350 w 4981575"/>
              <a:gd name="connsiteY76" fmla="*/ 161925 h 171450"/>
              <a:gd name="connsiteX77" fmla="*/ 4724400 w 4981575"/>
              <a:gd name="connsiteY77" fmla="*/ 104775 h 171450"/>
              <a:gd name="connsiteX78" fmla="*/ 4733925 w 4981575"/>
              <a:gd name="connsiteY78" fmla="*/ 76200 h 171450"/>
              <a:gd name="connsiteX79" fmla="*/ 4752975 w 4981575"/>
              <a:gd name="connsiteY79" fmla="*/ 9525 h 171450"/>
              <a:gd name="connsiteX80" fmla="*/ 4819650 w 4981575"/>
              <a:gd name="connsiteY80" fmla="*/ 19050 h 171450"/>
              <a:gd name="connsiteX81" fmla="*/ 4876800 w 4981575"/>
              <a:gd name="connsiteY81" fmla="*/ 38100 h 171450"/>
              <a:gd name="connsiteX82" fmla="*/ 4895850 w 4981575"/>
              <a:gd name="connsiteY82" fmla="*/ 66675 h 171450"/>
              <a:gd name="connsiteX83" fmla="*/ 4953000 w 4981575"/>
              <a:gd name="connsiteY83" fmla="*/ 104775 h 171450"/>
              <a:gd name="connsiteX84" fmla="*/ 4981575 w 4981575"/>
              <a:gd name="connsiteY84" fmla="*/ 1333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981575" h="171450">
                <a:moveTo>
                  <a:pt x="0" y="133350"/>
                </a:moveTo>
                <a:cubicBezTo>
                  <a:pt x="6350" y="117475"/>
                  <a:pt x="8104" y="98860"/>
                  <a:pt x="19050" y="85725"/>
                </a:cubicBezTo>
                <a:cubicBezTo>
                  <a:pt x="25478" y="78012"/>
                  <a:pt x="37585" y="76200"/>
                  <a:pt x="47625" y="76200"/>
                </a:cubicBezTo>
                <a:cubicBezTo>
                  <a:pt x="76376" y="76200"/>
                  <a:pt x="104775" y="82550"/>
                  <a:pt x="133350" y="85725"/>
                </a:cubicBezTo>
                <a:cubicBezTo>
                  <a:pt x="142875" y="92075"/>
                  <a:pt x="151206" y="100755"/>
                  <a:pt x="161925" y="104775"/>
                </a:cubicBezTo>
                <a:cubicBezTo>
                  <a:pt x="205399" y="121078"/>
                  <a:pt x="202871" y="106198"/>
                  <a:pt x="238125" y="123825"/>
                </a:cubicBezTo>
                <a:cubicBezTo>
                  <a:pt x="311983" y="160754"/>
                  <a:pt x="223451" y="128459"/>
                  <a:pt x="295275" y="152400"/>
                </a:cubicBezTo>
                <a:cubicBezTo>
                  <a:pt x="345570" y="135635"/>
                  <a:pt x="315496" y="148444"/>
                  <a:pt x="381000" y="104775"/>
                </a:cubicBezTo>
                <a:cubicBezTo>
                  <a:pt x="390525" y="98425"/>
                  <a:pt x="401480" y="93820"/>
                  <a:pt x="409575" y="85725"/>
                </a:cubicBezTo>
                <a:cubicBezTo>
                  <a:pt x="445250" y="50050"/>
                  <a:pt x="425371" y="61410"/>
                  <a:pt x="466725" y="47625"/>
                </a:cubicBezTo>
                <a:cubicBezTo>
                  <a:pt x="498475" y="50800"/>
                  <a:pt x="530438" y="52298"/>
                  <a:pt x="561975" y="57150"/>
                </a:cubicBezTo>
                <a:cubicBezTo>
                  <a:pt x="596557" y="62470"/>
                  <a:pt x="587730" y="70027"/>
                  <a:pt x="619125" y="85725"/>
                </a:cubicBezTo>
                <a:cubicBezTo>
                  <a:pt x="628105" y="90215"/>
                  <a:pt x="638720" y="90760"/>
                  <a:pt x="647700" y="95250"/>
                </a:cubicBezTo>
                <a:cubicBezTo>
                  <a:pt x="657939" y="100370"/>
                  <a:pt x="665814" y="109651"/>
                  <a:pt x="676275" y="114300"/>
                </a:cubicBezTo>
                <a:cubicBezTo>
                  <a:pt x="694625" y="122455"/>
                  <a:pt x="714375" y="127000"/>
                  <a:pt x="733425" y="133350"/>
                </a:cubicBezTo>
                <a:lnTo>
                  <a:pt x="762000" y="142875"/>
                </a:lnTo>
                <a:cubicBezTo>
                  <a:pt x="789886" y="138227"/>
                  <a:pt x="827120" y="140056"/>
                  <a:pt x="847725" y="114300"/>
                </a:cubicBezTo>
                <a:cubicBezTo>
                  <a:pt x="872584" y="83227"/>
                  <a:pt x="835540" y="81760"/>
                  <a:pt x="885825" y="66675"/>
                </a:cubicBezTo>
                <a:cubicBezTo>
                  <a:pt x="907329" y="60224"/>
                  <a:pt x="930275" y="60325"/>
                  <a:pt x="952500" y="57150"/>
                </a:cubicBezTo>
                <a:cubicBezTo>
                  <a:pt x="962025" y="53975"/>
                  <a:pt x="971035" y="47625"/>
                  <a:pt x="981075" y="47625"/>
                </a:cubicBezTo>
                <a:cubicBezTo>
                  <a:pt x="1103389" y="47625"/>
                  <a:pt x="1085101" y="44200"/>
                  <a:pt x="1152525" y="66675"/>
                </a:cubicBezTo>
                <a:cubicBezTo>
                  <a:pt x="1162511" y="96633"/>
                  <a:pt x="1160047" y="103440"/>
                  <a:pt x="1190625" y="123825"/>
                </a:cubicBezTo>
                <a:cubicBezTo>
                  <a:pt x="1198979" y="129394"/>
                  <a:pt x="1209675" y="130175"/>
                  <a:pt x="1219200" y="133350"/>
                </a:cubicBezTo>
                <a:cubicBezTo>
                  <a:pt x="1273175" y="130175"/>
                  <a:pt x="1327325" y="129205"/>
                  <a:pt x="1381125" y="123825"/>
                </a:cubicBezTo>
                <a:cubicBezTo>
                  <a:pt x="1418678" y="120070"/>
                  <a:pt x="1403491" y="109163"/>
                  <a:pt x="1438275" y="95250"/>
                </a:cubicBezTo>
                <a:cubicBezTo>
                  <a:pt x="1475563" y="80335"/>
                  <a:pt x="1513194" y="65026"/>
                  <a:pt x="1552575" y="57150"/>
                </a:cubicBezTo>
                <a:cubicBezTo>
                  <a:pt x="1570689" y="53527"/>
                  <a:pt x="1609249" y="47863"/>
                  <a:pt x="1628775" y="38100"/>
                </a:cubicBezTo>
                <a:cubicBezTo>
                  <a:pt x="1639014" y="32980"/>
                  <a:pt x="1647825" y="25400"/>
                  <a:pt x="1657350" y="19050"/>
                </a:cubicBezTo>
                <a:cubicBezTo>
                  <a:pt x="1664220" y="20424"/>
                  <a:pt x="1720998" y="29732"/>
                  <a:pt x="1733550" y="38100"/>
                </a:cubicBezTo>
                <a:cubicBezTo>
                  <a:pt x="1744758" y="45572"/>
                  <a:pt x="1751492" y="58405"/>
                  <a:pt x="1762125" y="66675"/>
                </a:cubicBezTo>
                <a:cubicBezTo>
                  <a:pt x="1780197" y="80731"/>
                  <a:pt x="1800225" y="92075"/>
                  <a:pt x="1819275" y="104775"/>
                </a:cubicBezTo>
                <a:lnTo>
                  <a:pt x="1847850" y="123825"/>
                </a:lnTo>
                <a:lnTo>
                  <a:pt x="1876425" y="142875"/>
                </a:lnTo>
                <a:cubicBezTo>
                  <a:pt x="1896418" y="134878"/>
                  <a:pt x="1962178" y="107492"/>
                  <a:pt x="1981200" y="104775"/>
                </a:cubicBezTo>
                <a:lnTo>
                  <a:pt x="2047875" y="95250"/>
                </a:lnTo>
                <a:cubicBezTo>
                  <a:pt x="2091399" y="80742"/>
                  <a:pt x="2072661" y="89284"/>
                  <a:pt x="2124075" y="57150"/>
                </a:cubicBezTo>
                <a:cubicBezTo>
                  <a:pt x="2133783" y="51083"/>
                  <a:pt x="2142128" y="42609"/>
                  <a:pt x="2152650" y="38100"/>
                </a:cubicBezTo>
                <a:cubicBezTo>
                  <a:pt x="2164682" y="32943"/>
                  <a:pt x="2178050" y="31750"/>
                  <a:pt x="2190750" y="28575"/>
                </a:cubicBezTo>
                <a:cubicBezTo>
                  <a:pt x="2200275" y="22225"/>
                  <a:pt x="2207966" y="10945"/>
                  <a:pt x="2219325" y="9525"/>
                </a:cubicBezTo>
                <a:cubicBezTo>
                  <a:pt x="2245980" y="6193"/>
                  <a:pt x="2276245" y="20748"/>
                  <a:pt x="2295525" y="38100"/>
                </a:cubicBezTo>
                <a:cubicBezTo>
                  <a:pt x="2318887" y="59126"/>
                  <a:pt x="2334087" y="90719"/>
                  <a:pt x="2362200" y="104775"/>
                </a:cubicBezTo>
                <a:cubicBezTo>
                  <a:pt x="2410539" y="128945"/>
                  <a:pt x="2388486" y="115949"/>
                  <a:pt x="2428875" y="142875"/>
                </a:cubicBezTo>
                <a:cubicBezTo>
                  <a:pt x="2451100" y="139700"/>
                  <a:pt x="2475112" y="142640"/>
                  <a:pt x="2495550" y="133350"/>
                </a:cubicBezTo>
                <a:cubicBezTo>
                  <a:pt x="2511901" y="125918"/>
                  <a:pt x="2520133" y="107077"/>
                  <a:pt x="2533650" y="95250"/>
                </a:cubicBezTo>
                <a:cubicBezTo>
                  <a:pt x="2576502" y="57755"/>
                  <a:pt x="2563461" y="74133"/>
                  <a:pt x="2609850" y="47625"/>
                </a:cubicBezTo>
                <a:cubicBezTo>
                  <a:pt x="2619789" y="41945"/>
                  <a:pt x="2627903" y="33084"/>
                  <a:pt x="2638425" y="28575"/>
                </a:cubicBezTo>
                <a:cubicBezTo>
                  <a:pt x="2650457" y="23418"/>
                  <a:pt x="2663986" y="22812"/>
                  <a:pt x="2676525" y="19050"/>
                </a:cubicBezTo>
                <a:cubicBezTo>
                  <a:pt x="2695759" y="13280"/>
                  <a:pt x="2733675" y="0"/>
                  <a:pt x="2733675" y="0"/>
                </a:cubicBezTo>
                <a:cubicBezTo>
                  <a:pt x="2768600" y="3175"/>
                  <a:pt x="2803858" y="3760"/>
                  <a:pt x="2838450" y="9525"/>
                </a:cubicBezTo>
                <a:cubicBezTo>
                  <a:pt x="2922005" y="23451"/>
                  <a:pt x="2880058" y="24690"/>
                  <a:pt x="2933700" y="38100"/>
                </a:cubicBezTo>
                <a:cubicBezTo>
                  <a:pt x="2949406" y="42027"/>
                  <a:pt x="2965450" y="44450"/>
                  <a:pt x="2981325" y="47625"/>
                </a:cubicBezTo>
                <a:cubicBezTo>
                  <a:pt x="3001464" y="57695"/>
                  <a:pt x="3039950" y="80305"/>
                  <a:pt x="3067050" y="85725"/>
                </a:cubicBezTo>
                <a:cubicBezTo>
                  <a:pt x="3089065" y="90128"/>
                  <a:pt x="3111710" y="90847"/>
                  <a:pt x="3133725" y="95250"/>
                </a:cubicBezTo>
                <a:cubicBezTo>
                  <a:pt x="3159398" y="100385"/>
                  <a:pt x="3209925" y="114300"/>
                  <a:pt x="3209925" y="114300"/>
                </a:cubicBezTo>
                <a:cubicBezTo>
                  <a:pt x="3219450" y="120650"/>
                  <a:pt x="3228261" y="128230"/>
                  <a:pt x="3238500" y="133350"/>
                </a:cubicBezTo>
                <a:cubicBezTo>
                  <a:pt x="3275443" y="151822"/>
                  <a:pt x="3286048" y="140165"/>
                  <a:pt x="3333750" y="133350"/>
                </a:cubicBezTo>
                <a:lnTo>
                  <a:pt x="3390900" y="114300"/>
                </a:lnTo>
                <a:cubicBezTo>
                  <a:pt x="3400425" y="111125"/>
                  <a:pt x="3409735" y="107210"/>
                  <a:pt x="3419475" y="104775"/>
                </a:cubicBezTo>
                <a:cubicBezTo>
                  <a:pt x="3431682" y="101723"/>
                  <a:pt x="3472485" y="92557"/>
                  <a:pt x="3486150" y="85725"/>
                </a:cubicBezTo>
                <a:cubicBezTo>
                  <a:pt x="3502709" y="77446"/>
                  <a:pt x="3517591" y="66141"/>
                  <a:pt x="3533775" y="57150"/>
                </a:cubicBezTo>
                <a:cubicBezTo>
                  <a:pt x="3546187" y="50254"/>
                  <a:pt x="3559175" y="44450"/>
                  <a:pt x="3571875" y="38100"/>
                </a:cubicBezTo>
                <a:cubicBezTo>
                  <a:pt x="3654425" y="41275"/>
                  <a:pt x="3737275" y="39914"/>
                  <a:pt x="3819525" y="47625"/>
                </a:cubicBezTo>
                <a:cubicBezTo>
                  <a:pt x="3839518" y="49499"/>
                  <a:pt x="3857194" y="61805"/>
                  <a:pt x="3876675" y="66675"/>
                </a:cubicBezTo>
                <a:cubicBezTo>
                  <a:pt x="3889375" y="69850"/>
                  <a:pt x="3902188" y="72604"/>
                  <a:pt x="3914775" y="76200"/>
                </a:cubicBezTo>
                <a:cubicBezTo>
                  <a:pt x="3940924" y="83671"/>
                  <a:pt x="3950145" y="86625"/>
                  <a:pt x="3971925" y="104775"/>
                </a:cubicBezTo>
                <a:cubicBezTo>
                  <a:pt x="3982273" y="113399"/>
                  <a:pt x="3989867" y="125080"/>
                  <a:pt x="4000500" y="133350"/>
                </a:cubicBezTo>
                <a:cubicBezTo>
                  <a:pt x="4018572" y="147406"/>
                  <a:pt x="4057650" y="171450"/>
                  <a:pt x="4057650" y="171450"/>
                </a:cubicBezTo>
                <a:cubicBezTo>
                  <a:pt x="4076700" y="168275"/>
                  <a:pt x="4098118" y="171656"/>
                  <a:pt x="4114800" y="161925"/>
                </a:cubicBezTo>
                <a:cubicBezTo>
                  <a:pt x="4138071" y="148350"/>
                  <a:pt x="4149534" y="119719"/>
                  <a:pt x="4171950" y="104775"/>
                </a:cubicBezTo>
                <a:cubicBezTo>
                  <a:pt x="4223118" y="70663"/>
                  <a:pt x="4213667" y="69724"/>
                  <a:pt x="4257675" y="57150"/>
                </a:cubicBezTo>
                <a:cubicBezTo>
                  <a:pt x="4270262" y="53554"/>
                  <a:pt x="4283075" y="50800"/>
                  <a:pt x="4295775" y="47625"/>
                </a:cubicBezTo>
                <a:cubicBezTo>
                  <a:pt x="4378325" y="50800"/>
                  <a:pt x="4461644" y="45467"/>
                  <a:pt x="4543425" y="57150"/>
                </a:cubicBezTo>
                <a:cubicBezTo>
                  <a:pt x="4554758" y="58769"/>
                  <a:pt x="4557355" y="75486"/>
                  <a:pt x="4562475" y="85725"/>
                </a:cubicBezTo>
                <a:cubicBezTo>
                  <a:pt x="4571439" y="103654"/>
                  <a:pt x="4571197" y="130467"/>
                  <a:pt x="4591050" y="142875"/>
                </a:cubicBezTo>
                <a:cubicBezTo>
                  <a:pt x="4608078" y="153518"/>
                  <a:pt x="4629150" y="155575"/>
                  <a:pt x="4648200" y="161925"/>
                </a:cubicBezTo>
                <a:lnTo>
                  <a:pt x="4676775" y="171450"/>
                </a:lnTo>
                <a:cubicBezTo>
                  <a:pt x="4686300" y="168275"/>
                  <a:pt x="4699514" y="170095"/>
                  <a:pt x="4705350" y="161925"/>
                </a:cubicBezTo>
                <a:cubicBezTo>
                  <a:pt x="4717022" y="145585"/>
                  <a:pt x="4718050" y="123825"/>
                  <a:pt x="4724400" y="104775"/>
                </a:cubicBezTo>
                <a:cubicBezTo>
                  <a:pt x="4727575" y="95250"/>
                  <a:pt x="4731490" y="85940"/>
                  <a:pt x="4733925" y="76200"/>
                </a:cubicBezTo>
                <a:cubicBezTo>
                  <a:pt x="4745885" y="28360"/>
                  <a:pt x="4739310" y="50519"/>
                  <a:pt x="4752975" y="9525"/>
                </a:cubicBezTo>
                <a:cubicBezTo>
                  <a:pt x="4775200" y="12700"/>
                  <a:pt x="4797774" y="14002"/>
                  <a:pt x="4819650" y="19050"/>
                </a:cubicBezTo>
                <a:cubicBezTo>
                  <a:pt x="4839216" y="23565"/>
                  <a:pt x="4876800" y="38100"/>
                  <a:pt x="4876800" y="38100"/>
                </a:cubicBezTo>
                <a:cubicBezTo>
                  <a:pt x="4883150" y="47625"/>
                  <a:pt x="4887235" y="59137"/>
                  <a:pt x="4895850" y="66675"/>
                </a:cubicBezTo>
                <a:cubicBezTo>
                  <a:pt x="4913080" y="81752"/>
                  <a:pt x="4953000" y="104775"/>
                  <a:pt x="4953000" y="104775"/>
                </a:cubicBezTo>
                <a:cubicBezTo>
                  <a:pt x="4973811" y="135992"/>
                  <a:pt x="4960602" y="133350"/>
                  <a:pt x="4981575" y="133350"/>
                </a:cubicBezTo>
              </a:path>
            </a:pathLst>
          </a:custGeom>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pic>
        <p:nvPicPr>
          <p:cNvPr id="15" name="Рисунок 14" descr="https://im0-tub-ru.yandex.net/i?id=25690728e41af883e33979ac044aef40&amp;n=13&amp;exp=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500" r="23499"/>
          <a:stretch/>
        </p:blipFill>
        <p:spPr bwMode="auto">
          <a:xfrm>
            <a:off x="2608734" y="339006"/>
            <a:ext cx="628650" cy="930910"/>
          </a:xfrm>
          <a:prstGeom prst="rect">
            <a:avLst/>
          </a:prstGeom>
          <a:noFill/>
          <a:ln>
            <a:noFill/>
          </a:ln>
          <a:extLst>
            <a:ext uri="{53640926-AAD7-44D8-BBD7-CCE9431645EC}">
              <a14:shadowObscured xmlns:a14="http://schemas.microsoft.com/office/drawing/2010/main"/>
            </a:ext>
          </a:extLst>
        </p:spPr>
      </p:pic>
      <p:pic>
        <p:nvPicPr>
          <p:cNvPr id="23" name="Рисунок 22" descr="https://im0-tub-ru.yandex.net/i?id=25690728e41af883e33979ac044aef40&amp;n=13&amp;exp=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500" r="23499"/>
          <a:stretch/>
        </p:blipFill>
        <p:spPr bwMode="auto">
          <a:xfrm>
            <a:off x="6999920" y="253281"/>
            <a:ext cx="628650" cy="930910"/>
          </a:xfrm>
          <a:prstGeom prst="rect">
            <a:avLst/>
          </a:prstGeom>
          <a:noFill/>
          <a:ln>
            <a:noFill/>
          </a:ln>
          <a:extLst>
            <a:ext uri="{53640926-AAD7-44D8-BBD7-CCE9431645EC}">
              <a14:shadowObscured xmlns:a14="http://schemas.microsoft.com/office/drawing/2010/main"/>
            </a:ext>
          </a:extLst>
        </p:spPr>
      </p:pic>
      <p:pic>
        <p:nvPicPr>
          <p:cNvPr id="24" name="Рисунок 23" descr="https://im0-tub-ru.yandex.net/i?id=25690728e41af883e33979ac044aef40&amp;n=13&amp;exp=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500" r="23499"/>
          <a:stretch/>
        </p:blipFill>
        <p:spPr bwMode="auto">
          <a:xfrm>
            <a:off x="2783823" y="1991749"/>
            <a:ext cx="628650" cy="930910"/>
          </a:xfrm>
          <a:prstGeom prst="rect">
            <a:avLst/>
          </a:prstGeom>
          <a:noFill/>
          <a:ln>
            <a:noFill/>
          </a:ln>
          <a:extLst>
            <a:ext uri="{53640926-AAD7-44D8-BBD7-CCE9431645EC}">
              <a14:shadowObscured xmlns:a14="http://schemas.microsoft.com/office/drawing/2010/main"/>
            </a:ext>
          </a:extLst>
        </p:spPr>
      </p:pic>
      <p:pic>
        <p:nvPicPr>
          <p:cNvPr id="25" name="Рисунок 24" descr="https://im0-tub-ru.yandex.net/i?id=25690728e41af883e33979ac044aef40&amp;n=13&amp;exp=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500" r="23499"/>
          <a:stretch/>
        </p:blipFill>
        <p:spPr bwMode="auto">
          <a:xfrm>
            <a:off x="7003776" y="2084715"/>
            <a:ext cx="628650" cy="930910"/>
          </a:xfrm>
          <a:prstGeom prst="rect">
            <a:avLst/>
          </a:prstGeom>
          <a:noFill/>
          <a:ln>
            <a:noFill/>
          </a:ln>
          <a:extLst>
            <a:ext uri="{53640926-AAD7-44D8-BBD7-CCE9431645EC}">
              <a14:shadowObscured xmlns:a14="http://schemas.microsoft.com/office/drawing/2010/main"/>
            </a:ext>
          </a:extLst>
        </p:spPr>
      </p:pic>
      <p:pic>
        <p:nvPicPr>
          <p:cNvPr id="26" name="Рисунок 25" descr="https://im0-tub-ru.yandex.net/i?id=25690728e41af883e33979ac044aef40&amp;n=13&amp;exp=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500" r="23499"/>
          <a:stretch/>
        </p:blipFill>
        <p:spPr bwMode="auto">
          <a:xfrm>
            <a:off x="2469498" y="3747916"/>
            <a:ext cx="628650" cy="930910"/>
          </a:xfrm>
          <a:prstGeom prst="rect">
            <a:avLst/>
          </a:prstGeom>
          <a:noFill/>
          <a:ln>
            <a:noFill/>
          </a:ln>
          <a:extLst>
            <a:ext uri="{53640926-AAD7-44D8-BBD7-CCE9431645EC}">
              <a14:shadowObscured xmlns:a14="http://schemas.microsoft.com/office/drawing/2010/main"/>
            </a:ext>
          </a:extLst>
        </p:spPr>
      </p:pic>
      <p:pic>
        <p:nvPicPr>
          <p:cNvPr id="27" name="Рисунок 26" descr="https://im0-tub-ru.yandex.net/i?id=25690728e41af883e33979ac044aef40&amp;n=13&amp;exp=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500" r="23499"/>
          <a:stretch/>
        </p:blipFill>
        <p:spPr bwMode="auto">
          <a:xfrm>
            <a:off x="7015128" y="3765088"/>
            <a:ext cx="628650" cy="930910"/>
          </a:xfrm>
          <a:prstGeom prst="rect">
            <a:avLst/>
          </a:prstGeom>
          <a:noFill/>
          <a:ln>
            <a:noFill/>
          </a:ln>
          <a:extLst>
            <a:ext uri="{53640926-AAD7-44D8-BBD7-CCE9431645EC}">
              <a14:shadowObscured xmlns:a14="http://schemas.microsoft.com/office/drawing/2010/main"/>
            </a:ext>
          </a:extLst>
        </p:spPr>
      </p:pic>
      <p:pic>
        <p:nvPicPr>
          <p:cNvPr id="28" name="Рисунок 27" descr="https://im0-tub-ru.yandex.net/i?id=25690728e41af883e33979ac044aef40&amp;n=13&amp;exp=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500" r="23499"/>
          <a:stretch/>
        </p:blipFill>
        <p:spPr bwMode="auto">
          <a:xfrm>
            <a:off x="2783823" y="5453538"/>
            <a:ext cx="628650" cy="930910"/>
          </a:xfrm>
          <a:prstGeom prst="rect">
            <a:avLst/>
          </a:prstGeom>
          <a:noFill/>
          <a:ln>
            <a:noFill/>
          </a:ln>
          <a:extLst>
            <a:ext uri="{53640926-AAD7-44D8-BBD7-CCE9431645EC}">
              <a14:shadowObscured xmlns:a14="http://schemas.microsoft.com/office/drawing/2010/main"/>
            </a:ext>
          </a:extLst>
        </p:spPr>
      </p:pic>
      <p:pic>
        <p:nvPicPr>
          <p:cNvPr id="29" name="Рисунок 28" descr="https://im0-tub-ru.yandex.net/i?id=25690728e41af883e33979ac044aef40&amp;n=13&amp;exp=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500" r="23499"/>
          <a:stretch/>
        </p:blipFill>
        <p:spPr bwMode="auto">
          <a:xfrm>
            <a:off x="6888088" y="5513283"/>
            <a:ext cx="628650" cy="930910"/>
          </a:xfrm>
          <a:prstGeom prst="rect">
            <a:avLst/>
          </a:prstGeom>
          <a:noFill/>
          <a:ln>
            <a:noFill/>
          </a:ln>
          <a:extLst>
            <a:ext uri="{53640926-AAD7-44D8-BBD7-CCE9431645EC}">
              <a14:shadowObscured xmlns:a14="http://schemas.microsoft.com/office/drawing/2010/main"/>
            </a:ext>
          </a:extLst>
        </p:spPr>
      </p:pic>
      <p:sp>
        <p:nvSpPr>
          <p:cNvPr id="30" name="Стрелка вправо 29">
            <a:hlinkClick r:id="" action="ppaction://hlinkshowjump?jump=nextslide"/>
          </p:cNvPr>
          <p:cNvSpPr/>
          <p:nvPr/>
        </p:nvSpPr>
        <p:spPr>
          <a:xfrm>
            <a:off x="10887943" y="62491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765009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3086 -0.00579 L 0.14284 -0.00116 " pathEditMode="relative" rAng="0" ptsTypes="AA">
                                      <p:cBhvr>
                                        <p:cTn id="6" dur="3000" fill="hold"/>
                                        <p:tgtEl>
                                          <p:spTgt spid="15"/>
                                        </p:tgtEl>
                                        <p:attrNameLst>
                                          <p:attrName>ppt_x</p:attrName>
                                          <p:attrName>ppt_y</p:attrName>
                                        </p:attrNameLst>
                                      </p:cBhvr>
                                      <p:rCtr x="8685" y="231"/>
                                    </p:animMotion>
                                  </p:child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0.03086 -0.00579 L 0.14375 0.00255 " pathEditMode="relative" rAng="0" ptsTypes="AA">
                                      <p:cBhvr>
                                        <p:cTn id="11" dur="3000" fill="hold"/>
                                        <p:tgtEl>
                                          <p:spTgt spid="23"/>
                                        </p:tgtEl>
                                        <p:attrNameLst>
                                          <p:attrName>ppt_x</p:attrName>
                                          <p:attrName>ppt_y</p:attrName>
                                        </p:attrNameLst>
                                      </p:cBhvr>
                                      <p:rCtr x="8724" y="417"/>
                                    </p:animMotion>
                                  </p:child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24"/>
                    </p:tgtEl>
                  </p:cond>
                </p:stCondLst>
                <p:endSync evt="end" delay="0">
                  <p:rtn val="all"/>
                </p:endSync>
                <p:childTnLst>
                  <p:par>
                    <p:cTn id="13" fill="hold">
                      <p:stCondLst>
                        <p:cond delay="0"/>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3.33333E-6 -3.33333E-6 L 0.12942 0.00232 " pathEditMode="relative" rAng="0" ptsTypes="AA">
                                      <p:cBhvr>
                                        <p:cTn id="16" dur="3000" fill="hold"/>
                                        <p:tgtEl>
                                          <p:spTgt spid="24"/>
                                        </p:tgtEl>
                                        <p:attrNameLst>
                                          <p:attrName>ppt_x</p:attrName>
                                          <p:attrName>ppt_y</p:attrName>
                                        </p:attrNameLst>
                                      </p:cBhvr>
                                      <p:rCtr x="6471" y="116"/>
                                    </p:animMotion>
                                  </p:childTnLst>
                                </p:cTn>
                              </p:par>
                            </p:childTnLst>
                          </p:cTn>
                        </p:par>
                      </p:childTnLst>
                    </p:cTn>
                  </p:par>
                </p:childTnLst>
              </p:cTn>
              <p:nextCondLst>
                <p:cond evt="onClick" delay="0">
                  <p:tgtEl>
                    <p:spTgt spid="24"/>
                  </p:tgtEl>
                </p:cond>
              </p:nextCondLst>
            </p:seq>
            <p:seq concurrent="1" nextAc="seek">
              <p:cTn id="17" restart="whenNotActive" fill="hold" evtFilter="cancelBubble" nodeType="interactiveSeq">
                <p:stCondLst>
                  <p:cond evt="onClick" delay="0">
                    <p:tgtEl>
                      <p:spTgt spid="25"/>
                    </p:tgtEl>
                  </p:cond>
                </p:stCondLst>
                <p:endSync evt="end" delay="0">
                  <p:rtn val="all"/>
                </p:endSync>
                <p:childTnLst>
                  <p:par>
                    <p:cTn id="18" fill="hold">
                      <p:stCondLst>
                        <p:cond delay="0"/>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0.047 -0.00833 L 0.15169 -0.00625 " pathEditMode="relative" rAng="0" ptsTypes="AA">
                                      <p:cBhvr>
                                        <p:cTn id="21" dur="3000" fill="hold"/>
                                        <p:tgtEl>
                                          <p:spTgt spid="25"/>
                                        </p:tgtEl>
                                        <p:attrNameLst>
                                          <p:attrName>ppt_x</p:attrName>
                                          <p:attrName>ppt_y</p:attrName>
                                        </p:attrNameLst>
                                      </p:cBhvr>
                                      <p:rCtr x="9935" y="93"/>
                                    </p:animMotion>
                                  </p:childTnLst>
                                </p:cTn>
                              </p:par>
                            </p:childTnLst>
                          </p:cTn>
                        </p:par>
                      </p:childTnLst>
                    </p:cTn>
                  </p:par>
                </p:childTnLst>
              </p:cTn>
              <p:nextCondLst>
                <p:cond evt="onClick" delay="0">
                  <p:tgtEl>
                    <p:spTgt spid="25"/>
                  </p:tgtEl>
                </p:cond>
              </p:nextCondLst>
            </p:seq>
            <p:seq concurrent="1" nextAc="seek">
              <p:cTn id="22" restart="whenNotActive" fill="hold" evtFilter="cancelBubble" nodeType="interactiveSeq">
                <p:stCondLst>
                  <p:cond evt="onClick" delay="0">
                    <p:tgtEl>
                      <p:spTgt spid="26"/>
                    </p:tgtEl>
                  </p:cond>
                </p:stCondLst>
                <p:endSync evt="end" delay="0">
                  <p:rtn val="all"/>
                </p:endSync>
                <p:childTnLst>
                  <p:par>
                    <p:cTn id="23" fill="hold">
                      <p:stCondLst>
                        <p:cond delay="0"/>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03086 -0.00579 L 0.14661 -0.00162 " pathEditMode="relative" rAng="0" ptsTypes="AA">
                                      <p:cBhvr>
                                        <p:cTn id="26" dur="3000" fill="hold"/>
                                        <p:tgtEl>
                                          <p:spTgt spid="26"/>
                                        </p:tgtEl>
                                        <p:attrNameLst>
                                          <p:attrName>ppt_x</p:attrName>
                                          <p:attrName>ppt_y</p:attrName>
                                        </p:attrNameLst>
                                      </p:cBhvr>
                                      <p:rCtr x="8867" y="208"/>
                                    </p:animMotion>
                                  </p:childTnLst>
                                </p:cTn>
                              </p:par>
                            </p:childTnLst>
                          </p:cTn>
                        </p:par>
                      </p:childTnLst>
                    </p:cTn>
                  </p:par>
                </p:childTnLst>
              </p:cTn>
              <p:nextCondLst>
                <p:cond evt="onClick" delay="0">
                  <p:tgtEl>
                    <p:spTgt spid="26"/>
                  </p:tgtEl>
                </p:cond>
              </p:nextCondLst>
            </p:seq>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0.03086 -0.00579 L 0.1349 -0.00371 " pathEditMode="relative" rAng="0" ptsTypes="AA">
                                      <p:cBhvr>
                                        <p:cTn id="31" dur="3000" fill="hold"/>
                                        <p:tgtEl>
                                          <p:spTgt spid="27"/>
                                        </p:tgtEl>
                                        <p:attrNameLst>
                                          <p:attrName>ppt_x</p:attrName>
                                          <p:attrName>ppt_y</p:attrName>
                                        </p:attrNameLst>
                                      </p:cBhvr>
                                      <p:rCtr x="8281" y="93"/>
                                    </p:animMotion>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03086 -0.00578 L 0.11979 -0.00115 " pathEditMode="relative" rAng="0" ptsTypes="AA">
                                      <p:cBhvr>
                                        <p:cTn id="36" dur="3000" fill="hold"/>
                                        <p:tgtEl>
                                          <p:spTgt spid="28"/>
                                        </p:tgtEl>
                                        <p:attrNameLst>
                                          <p:attrName>ppt_x</p:attrName>
                                          <p:attrName>ppt_y</p:attrName>
                                        </p:attrNameLst>
                                      </p:cBhvr>
                                      <p:rCtr x="7526" y="231"/>
                                    </p:animMotion>
                                  </p:childTnLst>
                                </p:cTn>
                              </p:par>
                            </p:childTnLst>
                          </p:cTn>
                        </p:par>
                      </p:childTnLst>
                    </p:cTn>
                  </p:par>
                </p:childTnLst>
              </p:cTn>
              <p:nextCondLst>
                <p:cond evt="onClick" delay="0">
                  <p:tgtEl>
                    <p:spTgt spid="28"/>
                  </p:tgtEl>
                </p:cond>
              </p:nextCondLst>
            </p:seq>
            <p:seq concurrent="1" nextAc="seek">
              <p:cTn id="37" restart="whenNotActive" fill="hold" evtFilter="cancelBubble" nodeType="interactiveSeq">
                <p:stCondLst>
                  <p:cond evt="onClick" delay="0">
                    <p:tgtEl>
                      <p:spTgt spid="29"/>
                    </p:tgtEl>
                  </p:cond>
                </p:stCondLst>
                <p:endSync evt="end" delay="0">
                  <p:rtn val="all"/>
                </p:endSync>
                <p:childTnLst>
                  <p:par>
                    <p:cTn id="38" fill="hold">
                      <p:stCondLst>
                        <p:cond delay="0"/>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0.05313 0.01319 L 0.12382 -0.01227 " pathEditMode="relative" rAng="0" ptsTypes="AA">
                                      <p:cBhvr>
                                        <p:cTn id="41" dur="3000" fill="hold"/>
                                        <p:tgtEl>
                                          <p:spTgt spid="29"/>
                                        </p:tgtEl>
                                        <p:attrNameLst>
                                          <p:attrName>ppt_x</p:attrName>
                                          <p:attrName>ppt_y</p:attrName>
                                        </p:attrNameLst>
                                      </p:cBhvr>
                                      <p:rCtr x="8841" y="-1273"/>
                                    </p:animMotion>
                                  </p:childTnLst>
                                </p:cTn>
                              </p:par>
                            </p:childTnLst>
                          </p:cTn>
                        </p:par>
                      </p:childTnLst>
                    </p:cTn>
                  </p:par>
                </p:childTnLst>
              </p:cTn>
              <p:nextCondLst>
                <p:cond evt="onClick" delay="0">
                  <p:tgtEl>
                    <p:spTgt spid="2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est\Desktop\Новая папка\slide-79.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6301"/>
          <a:stretch/>
        </p:blipFill>
        <p:spPr bwMode="auto">
          <a:xfrm>
            <a:off x="1514163" y="-1"/>
            <a:ext cx="9147548"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1870536" y="426294"/>
            <a:ext cx="405963" cy="512751"/>
          </a:xfrm>
          <a:prstGeom prst="rect">
            <a:avLst/>
          </a:prstGeom>
          <a:noFill/>
          <a:ln>
            <a:noFill/>
          </a:ln>
          <a:extLst>
            <a:ext uri="{53640926-AAD7-44D8-BBD7-CCE9431645EC}">
              <a14:shadowObscured xmlns:a14="http://schemas.microsoft.com/office/drawing/2010/main"/>
            </a:ext>
          </a:extLst>
        </p:spPr>
      </p:pic>
      <p:pic>
        <p:nvPicPr>
          <p:cNvPr id="53" name="Рисунок 52"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3863753" y="553953"/>
            <a:ext cx="405963" cy="512751"/>
          </a:xfrm>
          <a:prstGeom prst="rect">
            <a:avLst/>
          </a:prstGeom>
          <a:noFill/>
          <a:ln>
            <a:noFill/>
          </a:ln>
          <a:extLst>
            <a:ext uri="{53640926-AAD7-44D8-BBD7-CCE9431645EC}">
              <a14:shadowObscured xmlns:a14="http://schemas.microsoft.com/office/drawing/2010/main"/>
            </a:ext>
          </a:extLst>
        </p:spPr>
      </p:pic>
      <p:pic>
        <p:nvPicPr>
          <p:cNvPr id="54" name="Рисунок 53"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2999657" y="2708921"/>
            <a:ext cx="405963" cy="512751"/>
          </a:xfrm>
          <a:prstGeom prst="rect">
            <a:avLst/>
          </a:prstGeom>
          <a:noFill/>
          <a:ln>
            <a:noFill/>
          </a:ln>
          <a:extLst>
            <a:ext uri="{53640926-AAD7-44D8-BBD7-CCE9431645EC}">
              <a14:shadowObscured xmlns:a14="http://schemas.microsoft.com/office/drawing/2010/main"/>
            </a:ext>
          </a:extLst>
        </p:spPr>
      </p:pic>
      <p:pic>
        <p:nvPicPr>
          <p:cNvPr id="55" name="Рисунок 54"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8112225" y="495948"/>
            <a:ext cx="405963" cy="512751"/>
          </a:xfrm>
          <a:prstGeom prst="rect">
            <a:avLst/>
          </a:prstGeom>
          <a:noFill/>
          <a:ln>
            <a:noFill/>
          </a:ln>
          <a:extLst>
            <a:ext uri="{53640926-AAD7-44D8-BBD7-CCE9431645EC}">
              <a14:shadowObscured xmlns:a14="http://schemas.microsoft.com/office/drawing/2010/main"/>
            </a:ext>
          </a:extLst>
        </p:spPr>
      </p:pic>
      <p:pic>
        <p:nvPicPr>
          <p:cNvPr id="56" name="Рисунок 55"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1858759" y="2708920"/>
            <a:ext cx="405963" cy="512751"/>
          </a:xfrm>
          <a:prstGeom prst="rect">
            <a:avLst/>
          </a:prstGeom>
          <a:noFill/>
          <a:ln>
            <a:noFill/>
          </a:ln>
          <a:extLst>
            <a:ext uri="{53640926-AAD7-44D8-BBD7-CCE9431645EC}">
              <a14:shadowObscured xmlns:a14="http://schemas.microsoft.com/office/drawing/2010/main"/>
            </a:ext>
          </a:extLst>
        </p:spPr>
      </p:pic>
      <p:pic>
        <p:nvPicPr>
          <p:cNvPr id="57" name="Рисунок 56"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5742149" y="495947"/>
            <a:ext cx="405963" cy="512751"/>
          </a:xfrm>
          <a:prstGeom prst="rect">
            <a:avLst/>
          </a:prstGeom>
          <a:noFill/>
          <a:ln>
            <a:noFill/>
          </a:ln>
          <a:extLst>
            <a:ext uri="{53640926-AAD7-44D8-BBD7-CCE9431645EC}">
              <a14:shadowObscured xmlns:a14="http://schemas.microsoft.com/office/drawing/2010/main"/>
            </a:ext>
          </a:extLst>
        </p:spPr>
      </p:pic>
      <p:pic>
        <p:nvPicPr>
          <p:cNvPr id="58" name="Рисунок 57"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4066734" y="2714030"/>
            <a:ext cx="405963" cy="512751"/>
          </a:xfrm>
          <a:prstGeom prst="rect">
            <a:avLst/>
          </a:prstGeom>
          <a:noFill/>
          <a:ln>
            <a:noFill/>
          </a:ln>
          <a:extLst>
            <a:ext uri="{53640926-AAD7-44D8-BBD7-CCE9431645EC}">
              <a14:shadowObscured xmlns:a14="http://schemas.microsoft.com/office/drawing/2010/main"/>
            </a:ext>
          </a:extLst>
        </p:spPr>
      </p:pic>
      <p:pic>
        <p:nvPicPr>
          <p:cNvPr id="59" name="Рисунок 58"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1870536" y="4869161"/>
            <a:ext cx="405963" cy="512751"/>
          </a:xfrm>
          <a:prstGeom prst="rect">
            <a:avLst/>
          </a:prstGeom>
          <a:noFill/>
          <a:ln>
            <a:noFill/>
          </a:ln>
          <a:extLst>
            <a:ext uri="{53640926-AAD7-44D8-BBD7-CCE9431645EC}">
              <a14:shadowObscured xmlns:a14="http://schemas.microsoft.com/office/drawing/2010/main"/>
            </a:ext>
          </a:extLst>
        </p:spPr>
      </p:pic>
      <p:pic>
        <p:nvPicPr>
          <p:cNvPr id="60" name="Рисунок 59"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5087889" y="2714030"/>
            <a:ext cx="405963" cy="512751"/>
          </a:xfrm>
          <a:prstGeom prst="rect">
            <a:avLst/>
          </a:prstGeom>
          <a:noFill/>
          <a:ln>
            <a:noFill/>
          </a:ln>
          <a:extLst>
            <a:ext uri="{53640926-AAD7-44D8-BBD7-CCE9431645EC}">
              <a14:shadowObscured xmlns:a14="http://schemas.microsoft.com/office/drawing/2010/main"/>
            </a:ext>
          </a:extLst>
        </p:spPr>
      </p:pic>
      <p:pic>
        <p:nvPicPr>
          <p:cNvPr id="61" name="Рисунок 60"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8112225" y="2708919"/>
            <a:ext cx="405963" cy="512751"/>
          </a:xfrm>
          <a:prstGeom prst="rect">
            <a:avLst/>
          </a:prstGeom>
          <a:noFill/>
          <a:ln>
            <a:noFill/>
          </a:ln>
          <a:extLst>
            <a:ext uri="{53640926-AAD7-44D8-BBD7-CCE9431645EC}">
              <a14:shadowObscured xmlns:a14="http://schemas.microsoft.com/office/drawing/2010/main"/>
            </a:ext>
          </a:extLst>
        </p:spPr>
      </p:pic>
      <p:pic>
        <p:nvPicPr>
          <p:cNvPr id="62" name="Рисунок 61"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9048329" y="445051"/>
            <a:ext cx="405963" cy="512751"/>
          </a:xfrm>
          <a:prstGeom prst="rect">
            <a:avLst/>
          </a:prstGeom>
          <a:noFill/>
          <a:ln>
            <a:noFill/>
          </a:ln>
          <a:extLst>
            <a:ext uri="{53640926-AAD7-44D8-BBD7-CCE9431645EC}">
              <a14:shadowObscured xmlns:a14="http://schemas.microsoft.com/office/drawing/2010/main"/>
            </a:ext>
          </a:extLst>
        </p:spPr>
      </p:pic>
      <p:pic>
        <p:nvPicPr>
          <p:cNvPr id="63" name="Рисунок 62"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9098705" y="2636913"/>
            <a:ext cx="405963" cy="512751"/>
          </a:xfrm>
          <a:prstGeom prst="rect">
            <a:avLst/>
          </a:prstGeom>
          <a:noFill/>
          <a:ln>
            <a:noFill/>
          </a:ln>
          <a:extLst>
            <a:ext uri="{53640926-AAD7-44D8-BBD7-CCE9431645EC}">
              <a14:shadowObscured xmlns:a14="http://schemas.microsoft.com/office/drawing/2010/main"/>
            </a:ext>
          </a:extLst>
        </p:spPr>
      </p:pic>
      <p:pic>
        <p:nvPicPr>
          <p:cNvPr id="64" name="Рисунок 63"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4084124" y="4869160"/>
            <a:ext cx="405963" cy="512751"/>
          </a:xfrm>
          <a:prstGeom prst="rect">
            <a:avLst/>
          </a:prstGeom>
          <a:noFill/>
          <a:ln>
            <a:noFill/>
          </a:ln>
          <a:extLst>
            <a:ext uri="{53640926-AAD7-44D8-BBD7-CCE9431645EC}">
              <a14:shadowObscured xmlns:a14="http://schemas.microsoft.com/office/drawing/2010/main"/>
            </a:ext>
          </a:extLst>
        </p:spPr>
      </p:pic>
      <p:pic>
        <p:nvPicPr>
          <p:cNvPr id="65" name="Рисунок 64"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6087938" y="2636913"/>
            <a:ext cx="405963" cy="512751"/>
          </a:xfrm>
          <a:prstGeom prst="rect">
            <a:avLst/>
          </a:prstGeom>
          <a:noFill/>
          <a:ln>
            <a:noFill/>
          </a:ln>
          <a:extLst>
            <a:ext uri="{53640926-AAD7-44D8-BBD7-CCE9431645EC}">
              <a14:shadowObscured xmlns:a14="http://schemas.microsoft.com/office/drawing/2010/main"/>
            </a:ext>
          </a:extLst>
        </p:spPr>
      </p:pic>
      <p:pic>
        <p:nvPicPr>
          <p:cNvPr id="66" name="Рисунок 65"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10056441" y="417755"/>
            <a:ext cx="405963" cy="512751"/>
          </a:xfrm>
          <a:prstGeom prst="rect">
            <a:avLst/>
          </a:prstGeom>
          <a:noFill/>
          <a:ln>
            <a:noFill/>
          </a:ln>
          <a:extLst>
            <a:ext uri="{53640926-AAD7-44D8-BBD7-CCE9431645EC}">
              <a14:shadowObscured xmlns:a14="http://schemas.microsoft.com/office/drawing/2010/main"/>
            </a:ext>
          </a:extLst>
        </p:spPr>
      </p:pic>
      <p:pic>
        <p:nvPicPr>
          <p:cNvPr id="67" name="Рисунок 66"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10056441" y="4842542"/>
            <a:ext cx="405963" cy="512751"/>
          </a:xfrm>
          <a:prstGeom prst="rect">
            <a:avLst/>
          </a:prstGeom>
          <a:noFill/>
          <a:ln>
            <a:noFill/>
          </a:ln>
          <a:extLst>
            <a:ext uri="{53640926-AAD7-44D8-BBD7-CCE9431645EC}">
              <a14:shadowObscured xmlns:a14="http://schemas.microsoft.com/office/drawing/2010/main"/>
            </a:ext>
          </a:extLst>
        </p:spPr>
      </p:pic>
      <p:pic>
        <p:nvPicPr>
          <p:cNvPr id="68" name="Рисунок 67"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6816081" y="417754"/>
            <a:ext cx="405963" cy="512751"/>
          </a:xfrm>
          <a:prstGeom prst="rect">
            <a:avLst/>
          </a:prstGeom>
          <a:noFill/>
          <a:ln>
            <a:noFill/>
          </a:ln>
          <a:extLst>
            <a:ext uri="{53640926-AAD7-44D8-BBD7-CCE9431645EC}">
              <a14:shadowObscured xmlns:a14="http://schemas.microsoft.com/office/drawing/2010/main"/>
            </a:ext>
          </a:extLst>
        </p:spPr>
      </p:pic>
      <p:pic>
        <p:nvPicPr>
          <p:cNvPr id="69" name="Рисунок 68"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8073153" y="4869161"/>
            <a:ext cx="405963" cy="512751"/>
          </a:xfrm>
          <a:prstGeom prst="rect">
            <a:avLst/>
          </a:prstGeom>
          <a:noFill/>
          <a:ln>
            <a:noFill/>
          </a:ln>
          <a:extLst>
            <a:ext uri="{53640926-AAD7-44D8-BBD7-CCE9431645EC}">
              <a14:shadowObscured xmlns:a14="http://schemas.microsoft.com/office/drawing/2010/main"/>
            </a:ext>
          </a:extLst>
        </p:spPr>
      </p:pic>
      <p:pic>
        <p:nvPicPr>
          <p:cNvPr id="70" name="Рисунок 69"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7019062" y="2638607"/>
            <a:ext cx="405963" cy="512751"/>
          </a:xfrm>
          <a:prstGeom prst="rect">
            <a:avLst/>
          </a:prstGeom>
          <a:noFill/>
          <a:ln>
            <a:noFill/>
          </a:ln>
          <a:extLst>
            <a:ext uri="{53640926-AAD7-44D8-BBD7-CCE9431645EC}">
              <a14:shadowObscured xmlns:a14="http://schemas.microsoft.com/office/drawing/2010/main"/>
            </a:ext>
          </a:extLst>
        </p:spPr>
      </p:pic>
      <p:pic>
        <p:nvPicPr>
          <p:cNvPr id="71" name="Рисунок 70"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2999656" y="501057"/>
            <a:ext cx="405963" cy="512751"/>
          </a:xfrm>
          <a:prstGeom prst="rect">
            <a:avLst/>
          </a:prstGeom>
          <a:noFill/>
          <a:ln>
            <a:noFill/>
          </a:ln>
          <a:extLst>
            <a:ext uri="{53640926-AAD7-44D8-BBD7-CCE9431645EC}">
              <a14:shadowObscured xmlns:a14="http://schemas.microsoft.com/office/drawing/2010/main"/>
            </a:ext>
          </a:extLst>
        </p:spPr>
      </p:pic>
      <p:pic>
        <p:nvPicPr>
          <p:cNvPr id="72" name="Рисунок 71"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6290919" y="4870855"/>
            <a:ext cx="405963" cy="512751"/>
          </a:xfrm>
          <a:prstGeom prst="rect">
            <a:avLst/>
          </a:prstGeom>
          <a:noFill/>
          <a:ln>
            <a:noFill/>
          </a:ln>
          <a:extLst>
            <a:ext uri="{53640926-AAD7-44D8-BBD7-CCE9431645EC}">
              <a14:shadowObscured xmlns:a14="http://schemas.microsoft.com/office/drawing/2010/main"/>
            </a:ext>
          </a:extLst>
        </p:spPr>
      </p:pic>
      <p:pic>
        <p:nvPicPr>
          <p:cNvPr id="73" name="Рисунок 72" descr="https://fs03.metod-kopilka.ru/images/doc/31/25036/img9.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86" t="30083" r="45228" b="8714"/>
          <a:stretch/>
        </p:blipFill>
        <p:spPr bwMode="auto">
          <a:xfrm>
            <a:off x="10204764" y="2636912"/>
            <a:ext cx="405963" cy="512751"/>
          </a:xfrm>
          <a:prstGeom prst="rect">
            <a:avLst/>
          </a:prstGeom>
          <a:noFill/>
          <a:ln>
            <a:noFill/>
          </a:ln>
          <a:extLst>
            <a:ext uri="{53640926-AAD7-44D8-BBD7-CCE9431645EC}">
              <a14:shadowObscured xmlns:a14="http://schemas.microsoft.com/office/drawing/2010/main"/>
            </a:ext>
          </a:extLst>
        </p:spPr>
      </p:pic>
      <p:sp>
        <p:nvSpPr>
          <p:cNvPr id="2" name="Стрелка вправо 1">
            <a:hlinkClick r:id="" action="ppaction://hlinkshowjump?jump=nextslide"/>
          </p:cNvPr>
          <p:cNvSpPr/>
          <p:nvPr/>
        </p:nvSpPr>
        <p:spPr>
          <a:xfrm>
            <a:off x="10864282" y="62035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7048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53"/>
                                        </p:tgtEl>
                                      </p:cBhvr>
                                    </p:animEffect>
                                    <p:set>
                                      <p:cBhvr>
                                        <p:cTn id="20" dur="1" fill="hold">
                                          <p:stCondLst>
                                            <p:cond delay="499"/>
                                          </p:stCondLst>
                                        </p:cTn>
                                        <p:tgtEl>
                                          <p:spTgt spid="5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54"/>
                                        </p:tgtEl>
                                      </p:cBhvr>
                                    </p:animEffect>
                                    <p:set>
                                      <p:cBhvr>
                                        <p:cTn id="29" dur="1" fill="hold">
                                          <p:stCondLst>
                                            <p:cond delay="499"/>
                                          </p:stCondLst>
                                        </p:cTn>
                                        <p:tgtEl>
                                          <p:spTgt spid="5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55"/>
                                        </p:tgtEl>
                                      </p:cBhvr>
                                    </p:animEffect>
                                    <p:set>
                                      <p:cBhvr>
                                        <p:cTn id="38" dur="1" fill="hold">
                                          <p:stCondLst>
                                            <p:cond delay="499"/>
                                          </p:stCondLst>
                                        </p:cTn>
                                        <p:tgtEl>
                                          <p:spTgt spid="5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nodeType="clickEffect">
                                  <p:stCondLst>
                                    <p:cond delay="0"/>
                                  </p:stCondLst>
                                  <p:childTnLst>
                                    <p:animEffect transition="out" filter="dissolve">
                                      <p:cBhvr>
                                        <p:cTn id="46" dur="500"/>
                                        <p:tgtEl>
                                          <p:spTgt spid="56"/>
                                        </p:tgtEl>
                                      </p:cBhvr>
                                    </p:animEffect>
                                    <p:set>
                                      <p:cBhvr>
                                        <p:cTn id="47" dur="1" fill="hold">
                                          <p:stCondLst>
                                            <p:cond delay="499"/>
                                          </p:stCondLst>
                                        </p:cTn>
                                        <p:tgtEl>
                                          <p:spTgt spid="5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nodeType="clickEffect">
                                  <p:stCondLst>
                                    <p:cond delay="0"/>
                                  </p:stCondLst>
                                  <p:childTnLst>
                                    <p:animEffect transition="out" filter="dissolve">
                                      <p:cBhvr>
                                        <p:cTn id="55" dur="500"/>
                                        <p:tgtEl>
                                          <p:spTgt spid="57"/>
                                        </p:tgtEl>
                                      </p:cBhvr>
                                    </p:animEffect>
                                    <p:set>
                                      <p:cBhvr>
                                        <p:cTn id="56" dur="1" fill="hold">
                                          <p:stCondLst>
                                            <p:cond delay="499"/>
                                          </p:stCondLst>
                                        </p:cTn>
                                        <p:tgtEl>
                                          <p:spTgt spid="5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9" presetClass="exit" presetSubtype="0" fill="hold" nodeType="clickEffect">
                                  <p:stCondLst>
                                    <p:cond delay="0"/>
                                  </p:stCondLst>
                                  <p:childTnLst>
                                    <p:animEffect transition="out" filter="dissolve">
                                      <p:cBhvr>
                                        <p:cTn id="64" dur="500"/>
                                        <p:tgtEl>
                                          <p:spTgt spid="58"/>
                                        </p:tgtEl>
                                      </p:cBhvr>
                                    </p:animEffect>
                                    <p:set>
                                      <p:cBhvr>
                                        <p:cTn id="65" dur="1" fill="hold">
                                          <p:stCondLst>
                                            <p:cond delay="499"/>
                                          </p:stCondLst>
                                        </p:cTn>
                                        <p:tgtEl>
                                          <p:spTgt spid="5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9" presetClass="exit" presetSubtype="0" fill="hold" nodeType="clickEffect">
                                  <p:stCondLst>
                                    <p:cond delay="0"/>
                                  </p:stCondLst>
                                  <p:childTnLst>
                                    <p:animEffect transition="out" filter="dissolve">
                                      <p:cBhvr>
                                        <p:cTn id="73" dur="500"/>
                                        <p:tgtEl>
                                          <p:spTgt spid="59"/>
                                        </p:tgtEl>
                                      </p:cBhvr>
                                    </p:animEffect>
                                    <p:set>
                                      <p:cBhvr>
                                        <p:cTn id="74" dur="1" fill="hold">
                                          <p:stCondLst>
                                            <p:cond delay="499"/>
                                          </p:stCondLst>
                                        </p:cTn>
                                        <p:tgtEl>
                                          <p:spTgt spid="5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9" presetClass="exit" presetSubtype="0" fill="hold" nodeType="clickEffect">
                                  <p:stCondLst>
                                    <p:cond delay="0"/>
                                  </p:stCondLst>
                                  <p:childTnLst>
                                    <p:animEffect transition="out" filter="dissolve">
                                      <p:cBhvr>
                                        <p:cTn id="82" dur="500"/>
                                        <p:tgtEl>
                                          <p:spTgt spid="60"/>
                                        </p:tgtEl>
                                      </p:cBhvr>
                                    </p:animEffect>
                                    <p:set>
                                      <p:cBhvr>
                                        <p:cTn id="83" dur="1" fill="hold">
                                          <p:stCondLst>
                                            <p:cond delay="499"/>
                                          </p:stCondLst>
                                        </p:cTn>
                                        <p:tgtEl>
                                          <p:spTgt spid="6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6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9" presetClass="exit" presetSubtype="0" fill="hold" nodeType="clickEffect">
                                  <p:stCondLst>
                                    <p:cond delay="0"/>
                                  </p:stCondLst>
                                  <p:childTnLst>
                                    <p:animEffect transition="out" filter="dissolve">
                                      <p:cBhvr>
                                        <p:cTn id="91" dur="500"/>
                                        <p:tgtEl>
                                          <p:spTgt spid="61"/>
                                        </p:tgtEl>
                                      </p:cBhvr>
                                    </p:animEffect>
                                    <p:set>
                                      <p:cBhvr>
                                        <p:cTn id="92" dur="1" fill="hold">
                                          <p:stCondLst>
                                            <p:cond delay="499"/>
                                          </p:stCondLst>
                                        </p:cTn>
                                        <p:tgtEl>
                                          <p:spTgt spid="6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9" presetClass="exit" presetSubtype="0" fill="hold" nodeType="clickEffect">
                                  <p:stCondLst>
                                    <p:cond delay="0"/>
                                  </p:stCondLst>
                                  <p:childTnLst>
                                    <p:animEffect transition="out" filter="dissolve">
                                      <p:cBhvr>
                                        <p:cTn id="100" dur="500"/>
                                        <p:tgtEl>
                                          <p:spTgt spid="62"/>
                                        </p:tgtEl>
                                      </p:cBhvr>
                                    </p:animEffect>
                                    <p:set>
                                      <p:cBhvr>
                                        <p:cTn id="101" dur="1" fill="hold">
                                          <p:stCondLst>
                                            <p:cond delay="499"/>
                                          </p:stCondLst>
                                        </p:cTn>
                                        <p:tgtEl>
                                          <p:spTgt spid="6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63"/>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9" presetClass="exit" presetSubtype="0" fill="hold" nodeType="clickEffect">
                                  <p:stCondLst>
                                    <p:cond delay="0"/>
                                  </p:stCondLst>
                                  <p:childTnLst>
                                    <p:animEffect transition="out" filter="dissolve">
                                      <p:cBhvr>
                                        <p:cTn id="109" dur="500"/>
                                        <p:tgtEl>
                                          <p:spTgt spid="63"/>
                                        </p:tgtEl>
                                      </p:cBhvr>
                                    </p:animEffect>
                                    <p:set>
                                      <p:cBhvr>
                                        <p:cTn id="110" dur="1" fill="hold">
                                          <p:stCondLst>
                                            <p:cond delay="499"/>
                                          </p:stCondLst>
                                        </p:cTn>
                                        <p:tgtEl>
                                          <p:spTgt spid="63"/>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9" presetClass="exit" presetSubtype="0" fill="hold" nodeType="clickEffect">
                                  <p:stCondLst>
                                    <p:cond delay="0"/>
                                  </p:stCondLst>
                                  <p:childTnLst>
                                    <p:animEffect transition="out" filter="dissolve">
                                      <p:cBhvr>
                                        <p:cTn id="118" dur="500"/>
                                        <p:tgtEl>
                                          <p:spTgt spid="64"/>
                                        </p:tgtEl>
                                      </p:cBhvr>
                                    </p:animEffect>
                                    <p:set>
                                      <p:cBhvr>
                                        <p:cTn id="119" dur="1" fill="hold">
                                          <p:stCondLst>
                                            <p:cond delay="499"/>
                                          </p:stCondLst>
                                        </p:cTn>
                                        <p:tgtEl>
                                          <p:spTgt spid="64"/>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65"/>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9" presetClass="exit" presetSubtype="0" fill="hold" nodeType="clickEffect">
                                  <p:stCondLst>
                                    <p:cond delay="0"/>
                                  </p:stCondLst>
                                  <p:childTnLst>
                                    <p:animEffect transition="out" filter="dissolve">
                                      <p:cBhvr>
                                        <p:cTn id="127" dur="500"/>
                                        <p:tgtEl>
                                          <p:spTgt spid="65"/>
                                        </p:tgtEl>
                                      </p:cBhvr>
                                    </p:animEffect>
                                    <p:set>
                                      <p:cBhvr>
                                        <p:cTn id="128" dur="1" fill="hold">
                                          <p:stCondLst>
                                            <p:cond delay="499"/>
                                          </p:stCondLst>
                                        </p:cTn>
                                        <p:tgtEl>
                                          <p:spTgt spid="65"/>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6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9" presetClass="exit" presetSubtype="0" fill="hold" nodeType="clickEffect">
                                  <p:stCondLst>
                                    <p:cond delay="0"/>
                                  </p:stCondLst>
                                  <p:childTnLst>
                                    <p:animEffect transition="out" filter="dissolve">
                                      <p:cBhvr>
                                        <p:cTn id="136" dur="500"/>
                                        <p:tgtEl>
                                          <p:spTgt spid="66"/>
                                        </p:tgtEl>
                                      </p:cBhvr>
                                    </p:animEffect>
                                    <p:set>
                                      <p:cBhvr>
                                        <p:cTn id="137" dur="1" fill="hold">
                                          <p:stCondLst>
                                            <p:cond delay="499"/>
                                          </p:stCondLst>
                                        </p:cTn>
                                        <p:tgtEl>
                                          <p:spTgt spid="66"/>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67"/>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9" presetClass="exit" presetSubtype="0" fill="hold" nodeType="clickEffect">
                                  <p:stCondLst>
                                    <p:cond delay="0"/>
                                  </p:stCondLst>
                                  <p:childTnLst>
                                    <p:animEffect transition="out" filter="dissolve">
                                      <p:cBhvr>
                                        <p:cTn id="145" dur="500"/>
                                        <p:tgtEl>
                                          <p:spTgt spid="67"/>
                                        </p:tgtEl>
                                      </p:cBhvr>
                                    </p:animEffect>
                                    <p:set>
                                      <p:cBhvr>
                                        <p:cTn id="146" dur="1" fill="hold">
                                          <p:stCondLst>
                                            <p:cond delay="499"/>
                                          </p:stCondLst>
                                        </p:cTn>
                                        <p:tgtEl>
                                          <p:spTgt spid="67"/>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68"/>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9" presetClass="exit" presetSubtype="0" fill="hold" nodeType="clickEffect">
                                  <p:stCondLst>
                                    <p:cond delay="0"/>
                                  </p:stCondLst>
                                  <p:childTnLst>
                                    <p:animEffect transition="out" filter="dissolve">
                                      <p:cBhvr>
                                        <p:cTn id="154" dur="500"/>
                                        <p:tgtEl>
                                          <p:spTgt spid="68"/>
                                        </p:tgtEl>
                                      </p:cBhvr>
                                    </p:animEffect>
                                    <p:set>
                                      <p:cBhvr>
                                        <p:cTn id="155" dur="1" fill="hold">
                                          <p:stCondLst>
                                            <p:cond delay="499"/>
                                          </p:stCondLst>
                                        </p:cTn>
                                        <p:tgtEl>
                                          <p:spTgt spid="68"/>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nodeType="clickEffect">
                                  <p:stCondLst>
                                    <p:cond delay="0"/>
                                  </p:stCondLst>
                                  <p:childTnLst>
                                    <p:set>
                                      <p:cBhvr>
                                        <p:cTn id="159" dur="1" fill="hold">
                                          <p:stCondLst>
                                            <p:cond delay="0"/>
                                          </p:stCondLst>
                                        </p:cTn>
                                        <p:tgtEl>
                                          <p:spTgt spid="69"/>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9" presetClass="exit" presetSubtype="0" fill="hold" nodeType="clickEffect">
                                  <p:stCondLst>
                                    <p:cond delay="0"/>
                                  </p:stCondLst>
                                  <p:childTnLst>
                                    <p:animEffect transition="out" filter="dissolve">
                                      <p:cBhvr>
                                        <p:cTn id="163" dur="500"/>
                                        <p:tgtEl>
                                          <p:spTgt spid="69"/>
                                        </p:tgtEl>
                                      </p:cBhvr>
                                    </p:animEffect>
                                    <p:set>
                                      <p:cBhvr>
                                        <p:cTn id="164" dur="1" fill="hold">
                                          <p:stCondLst>
                                            <p:cond delay="499"/>
                                          </p:stCondLst>
                                        </p:cTn>
                                        <p:tgtEl>
                                          <p:spTgt spid="69"/>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70"/>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9" presetClass="exit" presetSubtype="0" fill="hold" nodeType="clickEffect">
                                  <p:stCondLst>
                                    <p:cond delay="0"/>
                                  </p:stCondLst>
                                  <p:childTnLst>
                                    <p:animEffect transition="out" filter="dissolve">
                                      <p:cBhvr>
                                        <p:cTn id="172" dur="500"/>
                                        <p:tgtEl>
                                          <p:spTgt spid="70"/>
                                        </p:tgtEl>
                                      </p:cBhvr>
                                    </p:animEffect>
                                    <p:set>
                                      <p:cBhvr>
                                        <p:cTn id="173" dur="1" fill="hold">
                                          <p:stCondLst>
                                            <p:cond delay="499"/>
                                          </p:stCondLst>
                                        </p:cTn>
                                        <p:tgtEl>
                                          <p:spTgt spid="70"/>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nodeType="clickEffect">
                                  <p:stCondLst>
                                    <p:cond delay="0"/>
                                  </p:stCondLst>
                                  <p:childTnLst>
                                    <p:set>
                                      <p:cBhvr>
                                        <p:cTn id="177" dur="1" fill="hold">
                                          <p:stCondLst>
                                            <p:cond delay="0"/>
                                          </p:stCondLst>
                                        </p:cTn>
                                        <p:tgtEl>
                                          <p:spTgt spid="71"/>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9" presetClass="exit" presetSubtype="0" fill="hold" nodeType="clickEffect">
                                  <p:stCondLst>
                                    <p:cond delay="0"/>
                                  </p:stCondLst>
                                  <p:childTnLst>
                                    <p:animEffect transition="out" filter="dissolve">
                                      <p:cBhvr>
                                        <p:cTn id="181" dur="500"/>
                                        <p:tgtEl>
                                          <p:spTgt spid="71"/>
                                        </p:tgtEl>
                                      </p:cBhvr>
                                    </p:animEffect>
                                    <p:set>
                                      <p:cBhvr>
                                        <p:cTn id="182" dur="1" fill="hold">
                                          <p:stCondLst>
                                            <p:cond delay="499"/>
                                          </p:stCondLst>
                                        </p:cTn>
                                        <p:tgtEl>
                                          <p:spTgt spid="71"/>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72"/>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9" presetClass="exit" presetSubtype="0" fill="hold" nodeType="clickEffect">
                                  <p:stCondLst>
                                    <p:cond delay="0"/>
                                  </p:stCondLst>
                                  <p:childTnLst>
                                    <p:animEffect transition="out" filter="dissolve">
                                      <p:cBhvr>
                                        <p:cTn id="190" dur="500"/>
                                        <p:tgtEl>
                                          <p:spTgt spid="72"/>
                                        </p:tgtEl>
                                      </p:cBhvr>
                                    </p:animEffect>
                                    <p:set>
                                      <p:cBhvr>
                                        <p:cTn id="191" dur="1" fill="hold">
                                          <p:stCondLst>
                                            <p:cond delay="499"/>
                                          </p:stCondLst>
                                        </p:cTn>
                                        <p:tgtEl>
                                          <p:spTgt spid="72"/>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nodeType="clickEffect">
                                  <p:stCondLst>
                                    <p:cond delay="0"/>
                                  </p:stCondLst>
                                  <p:childTnLst>
                                    <p:set>
                                      <p:cBhvr>
                                        <p:cTn id="195" dur="1" fill="hold">
                                          <p:stCondLst>
                                            <p:cond delay="0"/>
                                          </p:stCondLst>
                                        </p:cTn>
                                        <p:tgtEl>
                                          <p:spTgt spid="73"/>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9" presetClass="exit" presetSubtype="0" fill="hold" nodeType="clickEffect">
                                  <p:stCondLst>
                                    <p:cond delay="0"/>
                                  </p:stCondLst>
                                  <p:childTnLst>
                                    <p:animEffect transition="out" filter="dissolve">
                                      <p:cBhvr>
                                        <p:cTn id="199" dur="500"/>
                                        <p:tgtEl>
                                          <p:spTgt spid="73"/>
                                        </p:tgtEl>
                                      </p:cBhvr>
                                    </p:animEffect>
                                    <p:set>
                                      <p:cBhvr>
                                        <p:cTn id="200" dur="1" fill="hold">
                                          <p:stCondLst>
                                            <p:cond delay="499"/>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5.infourok.ru/uploads/ex/0068/00004e87-52d7a2c0/48/img30.jp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614" b="2380"/>
          <a:stretch/>
        </p:blipFill>
        <p:spPr bwMode="auto">
          <a:xfrm>
            <a:off x="1631504" y="116632"/>
            <a:ext cx="8928992" cy="6624736"/>
          </a:xfrm>
          <a:prstGeom prst="rect">
            <a:avLst/>
          </a:prstGeom>
          <a:noFill/>
          <a:ln>
            <a:noFill/>
          </a:ln>
        </p:spPr>
      </p:pic>
      <p:pic>
        <p:nvPicPr>
          <p:cNvPr id="1028"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6" y="980728"/>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1624" y="980728"/>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4" y="887266"/>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1982" y="887266"/>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5596" y="887266"/>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5596" y="4149080"/>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1982" y="2462808"/>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1015" y="2462808"/>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543" y="2462808"/>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1646" y="2462808"/>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7413" y="4149080"/>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4311" y="4149080"/>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9669" y="4149080"/>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6360" y="884534"/>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4272" y="906538"/>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4112" y="2462808"/>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3114" y="2462808"/>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4112" y="900919"/>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1646" y="5733256"/>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1624" y="5733256"/>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6" y="5733256"/>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9803" y="4149080"/>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4272" y="4149080"/>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555" y="4149080"/>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4" y="4149080"/>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6360" y="5769546"/>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4272" y="5769546"/>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4112" y="5759752"/>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4" y="5759752"/>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1982" y="5733256"/>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4250" y="2547658"/>
            <a:ext cx="942822" cy="72008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s://i1.wp.com/images.clipartpanda.com/smile-clipart-black-and-white-mouth-smile-clip-art-tikigiki_smile-face-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4272" y="2547658"/>
            <a:ext cx="942822" cy="720080"/>
          </a:xfrm>
          <a:prstGeom prst="rect">
            <a:avLst/>
          </a:prstGeom>
          <a:noFill/>
          <a:extLst>
            <a:ext uri="{909E8E84-426E-40DD-AFC4-6F175D3DCCD1}">
              <a14:hiddenFill xmlns:a14="http://schemas.microsoft.com/office/drawing/2010/main">
                <a:solidFill>
                  <a:srgbClr val="FFFFFF"/>
                </a:solidFill>
              </a14:hiddenFill>
            </a:ext>
          </a:extLst>
        </p:spPr>
      </p:pic>
      <p:sp>
        <p:nvSpPr>
          <p:cNvPr id="38" name="Стрелка вправо 37">
            <a:hlinkClick r:id="" action="ppaction://hlinkshowjump?jump=nextslide"/>
          </p:cNvPr>
          <p:cNvSpPr/>
          <p:nvPr/>
        </p:nvSpPr>
        <p:spPr>
          <a:xfrm>
            <a:off x="10864282" y="62035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989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Таблица 25"/>
          <p:cNvGraphicFramePr>
            <a:graphicFrameLocks noGrp="1"/>
          </p:cNvGraphicFramePr>
          <p:nvPr/>
        </p:nvGraphicFramePr>
        <p:xfrm>
          <a:off x="1847528" y="116632"/>
          <a:ext cx="8568950" cy="6454386"/>
        </p:xfrm>
        <a:graphic>
          <a:graphicData uri="http://schemas.openxmlformats.org/drawingml/2006/table">
            <a:tbl>
              <a:tblPr firstRow="1" bandRow="1">
                <a:tableStyleId>{5940675A-B579-460E-94D1-54222C63F5DA}</a:tableStyleId>
              </a:tblPr>
              <a:tblGrid>
                <a:gridCol w="1713790">
                  <a:extLst>
                    <a:ext uri="{9D8B030D-6E8A-4147-A177-3AD203B41FA5}">
                      <a16:colId xmlns:a16="http://schemas.microsoft.com/office/drawing/2014/main" val="20000"/>
                    </a:ext>
                  </a:extLst>
                </a:gridCol>
                <a:gridCol w="1713790">
                  <a:extLst>
                    <a:ext uri="{9D8B030D-6E8A-4147-A177-3AD203B41FA5}">
                      <a16:colId xmlns:a16="http://schemas.microsoft.com/office/drawing/2014/main" val="20001"/>
                    </a:ext>
                  </a:extLst>
                </a:gridCol>
                <a:gridCol w="1713790">
                  <a:extLst>
                    <a:ext uri="{9D8B030D-6E8A-4147-A177-3AD203B41FA5}">
                      <a16:colId xmlns:a16="http://schemas.microsoft.com/office/drawing/2014/main" val="20002"/>
                    </a:ext>
                  </a:extLst>
                </a:gridCol>
                <a:gridCol w="1713790">
                  <a:extLst>
                    <a:ext uri="{9D8B030D-6E8A-4147-A177-3AD203B41FA5}">
                      <a16:colId xmlns:a16="http://schemas.microsoft.com/office/drawing/2014/main" val="20003"/>
                    </a:ext>
                  </a:extLst>
                </a:gridCol>
                <a:gridCol w="1713790">
                  <a:extLst>
                    <a:ext uri="{9D8B030D-6E8A-4147-A177-3AD203B41FA5}">
                      <a16:colId xmlns:a16="http://schemas.microsoft.com/office/drawing/2014/main" val="20004"/>
                    </a:ext>
                  </a:extLst>
                </a:gridCol>
              </a:tblGrid>
              <a:tr h="1224136">
                <a:tc>
                  <a:txBody>
                    <a:bodyPr/>
                    <a:lstStyle/>
                    <a:p>
                      <a:pPr algn="ctr">
                        <a:lnSpc>
                          <a:spcPct val="100000"/>
                        </a:lnSpc>
                        <a:spcAft>
                          <a:spcPts val="0"/>
                        </a:spcAft>
                      </a:pPr>
                      <a:r>
                        <a:rPr lang="ru-RU" sz="6000" b="1" i="0" cap="all" normalizeH="0" baseline="0" dirty="0">
                          <a:effectLst/>
                          <a:latin typeface="Times New Roman" pitchFamily="18" charset="0"/>
                          <a:ea typeface="Calibri"/>
                          <a:cs typeface="Times New Roman" pitchFamily="18" charset="0"/>
                        </a:rPr>
                        <a:t>па</a:t>
                      </a:r>
                    </a:p>
                  </a:txBody>
                  <a:tcPr marL="25400" marR="25400" marT="0" marB="0" anchor="ctr"/>
                </a:tc>
                <a:tc>
                  <a:txBody>
                    <a:bodyPr/>
                    <a:lstStyle/>
                    <a:p>
                      <a:pPr algn="ctr">
                        <a:lnSpc>
                          <a:spcPct val="100000"/>
                        </a:lnSpc>
                        <a:spcAft>
                          <a:spcPts val="0"/>
                        </a:spcAft>
                      </a:pPr>
                      <a:r>
                        <a:rPr lang="ru-RU" sz="6000" b="1" i="0" cap="all" normalizeH="0" baseline="0" dirty="0">
                          <a:effectLst/>
                          <a:latin typeface="Times New Roman" pitchFamily="18" charset="0"/>
                          <a:ea typeface="Calibri"/>
                          <a:cs typeface="Times New Roman" pitchFamily="18" charset="0"/>
                        </a:rPr>
                        <a:t>те</a:t>
                      </a:r>
                    </a:p>
                  </a:txBody>
                  <a:tcPr marL="25400" marR="25400" marT="0" marB="0" anchor="ctr"/>
                </a:tc>
                <a:tc>
                  <a:txBody>
                    <a:bodyPr/>
                    <a:lstStyle/>
                    <a:p>
                      <a:pPr algn="ctr">
                        <a:lnSpc>
                          <a:spcPct val="100000"/>
                        </a:lnSpc>
                        <a:spcAft>
                          <a:spcPts val="0"/>
                        </a:spcAft>
                      </a:pPr>
                      <a:r>
                        <a:rPr lang="ru-RU" sz="6000" b="1" i="0" cap="all" normalizeH="0" baseline="0" dirty="0">
                          <a:effectLst/>
                          <a:latin typeface="Times New Roman" pitchFamily="18" charset="0"/>
                          <a:ea typeface="Calibri"/>
                          <a:cs typeface="Times New Roman" pitchFamily="18" charset="0"/>
                        </a:rPr>
                        <a:t>ту</a:t>
                      </a:r>
                    </a:p>
                  </a:txBody>
                  <a:tcPr marL="25400" marR="25400" marT="0" marB="0" anchor="ctr"/>
                </a:tc>
                <a:tc>
                  <a:txBody>
                    <a:bodyPr/>
                    <a:lstStyle/>
                    <a:p>
                      <a:pPr algn="ctr">
                        <a:lnSpc>
                          <a:spcPct val="100000"/>
                        </a:lnSpc>
                        <a:spcAft>
                          <a:spcPts val="0"/>
                        </a:spcAft>
                      </a:pPr>
                      <a:r>
                        <a:rPr lang="ru-RU" sz="6000" b="1" i="0" cap="all" normalizeH="0" baseline="0" dirty="0">
                          <a:effectLst/>
                          <a:latin typeface="Times New Roman" pitchFamily="18" charset="0"/>
                          <a:ea typeface="Calibri"/>
                          <a:cs typeface="Times New Roman" pitchFamily="18" charset="0"/>
                        </a:rPr>
                        <a:t>та</a:t>
                      </a:r>
                    </a:p>
                  </a:txBody>
                  <a:tcPr marL="25400" marR="25400" marT="0" marB="0" anchor="ctr"/>
                </a:tc>
                <a:tc>
                  <a:txBody>
                    <a:bodyPr/>
                    <a:lstStyle/>
                    <a:p>
                      <a:pPr algn="ctr">
                        <a:lnSpc>
                          <a:spcPct val="100000"/>
                        </a:lnSpc>
                        <a:spcAft>
                          <a:spcPts val="0"/>
                        </a:spcAft>
                      </a:pPr>
                      <a:r>
                        <a:rPr lang="ru-RU" sz="6000" b="1" i="0" cap="all" normalizeH="0" baseline="0" dirty="0" err="1">
                          <a:effectLst/>
                          <a:latin typeface="Times New Roman" pitchFamily="18" charset="0"/>
                          <a:ea typeface="Calibri"/>
                          <a:cs typeface="Times New Roman" pitchFamily="18" charset="0"/>
                        </a:rPr>
                        <a:t>ма</a:t>
                      </a:r>
                      <a:endParaRPr lang="ru-RU" sz="6000" b="1" i="0" cap="all" normalizeH="0" baseline="0" dirty="0">
                        <a:effectLst/>
                        <a:latin typeface="Times New Roman" pitchFamily="18" charset="0"/>
                        <a:ea typeface="Calibri"/>
                        <a:cs typeface="Times New Roman" pitchFamily="18" charset="0"/>
                      </a:endParaRPr>
                    </a:p>
                  </a:txBody>
                  <a:tcPr marL="25400" marR="25400" marT="0" marB="0" anchor="ctr"/>
                </a:tc>
                <a:extLst>
                  <a:ext uri="{0D108BD9-81ED-4DB2-BD59-A6C34878D82A}">
                    <a16:rowId xmlns:a16="http://schemas.microsoft.com/office/drawing/2014/main" val="10000"/>
                  </a:ext>
                </a:extLst>
              </a:tr>
              <a:tr h="1046050">
                <a:tc>
                  <a:txBody>
                    <a:bodyPr/>
                    <a:lstStyle/>
                    <a:p>
                      <a:pPr algn="ctr">
                        <a:lnSpc>
                          <a:spcPct val="100000"/>
                        </a:lnSpc>
                        <a:spcAft>
                          <a:spcPts val="0"/>
                        </a:spcAft>
                      </a:pPr>
                      <a:r>
                        <a:rPr lang="ru-RU" sz="6000" b="1" i="0" cap="all" normalizeH="0" baseline="0" dirty="0">
                          <a:effectLst/>
                          <a:latin typeface="Times New Roman" pitchFamily="18" charset="0"/>
                          <a:ea typeface="Calibri"/>
                          <a:cs typeface="Times New Roman" pitchFamily="18" charset="0"/>
                        </a:rPr>
                        <a:t>ли</a:t>
                      </a:r>
                    </a:p>
                  </a:txBody>
                  <a:tcPr marL="25400" marR="25400" marT="0" marB="0" anchor="ctr"/>
                </a:tc>
                <a:tc>
                  <a:txBody>
                    <a:bodyPr/>
                    <a:lstStyle/>
                    <a:p>
                      <a:pPr algn="ctr">
                        <a:lnSpc>
                          <a:spcPct val="100000"/>
                        </a:lnSpc>
                        <a:spcAft>
                          <a:spcPts val="0"/>
                        </a:spcAft>
                      </a:pPr>
                      <a:r>
                        <a:rPr lang="ru-RU" sz="6000" b="1" i="0" cap="all" normalizeH="0" baseline="0" dirty="0">
                          <a:effectLst/>
                          <a:latin typeface="Times New Roman" pitchFamily="18" charset="0"/>
                          <a:ea typeface="Calibri"/>
                          <a:cs typeface="Times New Roman" pitchFamily="18" charset="0"/>
                        </a:rPr>
                        <a:t>теп</a:t>
                      </a:r>
                    </a:p>
                  </a:txBody>
                  <a:tcPr marL="25400" marR="25400" marT="0" marB="0" anchor="ctr"/>
                </a:tc>
                <a:tc>
                  <a:txBody>
                    <a:bodyPr/>
                    <a:lstStyle/>
                    <a:p>
                      <a:pPr algn="ctr">
                        <a:lnSpc>
                          <a:spcPct val="100000"/>
                        </a:lnSpc>
                        <a:spcAft>
                          <a:spcPts val="0"/>
                        </a:spcAft>
                      </a:pPr>
                      <a:r>
                        <a:rPr lang="ru-RU" sz="6000" b="1" i="0" cap="all" normalizeH="0" baseline="0" dirty="0" err="1">
                          <a:effectLst/>
                          <a:latin typeface="Times New Roman" pitchFamily="18" charset="0"/>
                          <a:ea typeface="Calibri"/>
                          <a:cs typeface="Times New Roman" pitchFamily="18" charset="0"/>
                        </a:rPr>
                        <a:t>ле</a:t>
                      </a:r>
                      <a:endParaRPr lang="ru-RU" sz="6000" b="1" i="0" cap="all" normalizeH="0" baseline="0" dirty="0">
                        <a:effectLst/>
                        <a:latin typeface="Times New Roman" pitchFamily="18" charset="0"/>
                        <a:ea typeface="Calibri"/>
                        <a:cs typeface="Times New Roman" pitchFamily="18" charset="0"/>
                      </a:endParaRPr>
                    </a:p>
                  </a:txBody>
                  <a:tcPr marL="25400" marR="25400" marT="0" marB="0" anchor="ctr"/>
                </a:tc>
                <a:tc>
                  <a:txBody>
                    <a:bodyPr/>
                    <a:lstStyle/>
                    <a:p>
                      <a:pPr algn="ctr">
                        <a:lnSpc>
                          <a:spcPct val="100000"/>
                        </a:lnSpc>
                        <a:spcAft>
                          <a:spcPts val="0"/>
                        </a:spcAft>
                      </a:pPr>
                      <a:r>
                        <a:rPr lang="ru-RU" sz="6000" b="1" i="0" cap="all" normalizeH="0" baseline="0" dirty="0" err="1">
                          <a:effectLst/>
                          <a:latin typeface="Times New Roman" pitchFamily="18" charset="0"/>
                          <a:ea typeface="Calibri"/>
                          <a:cs typeface="Times New Roman" pitchFamily="18" charset="0"/>
                        </a:rPr>
                        <a:t>ры</a:t>
                      </a:r>
                      <a:endParaRPr lang="ru-RU" sz="6000" b="1" i="0" cap="all" normalizeH="0" baseline="0" dirty="0">
                        <a:effectLst/>
                        <a:latin typeface="Times New Roman" pitchFamily="18" charset="0"/>
                        <a:ea typeface="Calibri"/>
                        <a:cs typeface="Times New Roman" pitchFamily="18" charset="0"/>
                      </a:endParaRPr>
                    </a:p>
                  </a:txBody>
                  <a:tcPr marL="25400" marR="25400" marT="0" marB="0" anchor="ctr"/>
                </a:tc>
                <a:tc>
                  <a:txBody>
                    <a:bodyPr/>
                    <a:lstStyle/>
                    <a:p>
                      <a:pPr algn="ctr">
                        <a:lnSpc>
                          <a:spcPct val="100000"/>
                        </a:lnSpc>
                        <a:spcAft>
                          <a:spcPts val="0"/>
                        </a:spcAft>
                      </a:pPr>
                      <a:r>
                        <a:rPr lang="ru-RU" sz="6000" b="1" i="0" cap="all" normalizeH="0" baseline="0" dirty="0">
                          <a:effectLst/>
                          <a:latin typeface="Times New Roman" pitchFamily="18" charset="0"/>
                          <a:ea typeface="Calibri"/>
                          <a:cs typeface="Times New Roman" pitchFamily="18" charset="0"/>
                        </a:rPr>
                        <a:t>хи</a:t>
                      </a:r>
                    </a:p>
                  </a:txBody>
                  <a:tcPr marL="25400" marR="25400" marT="0" marB="0" anchor="ctr"/>
                </a:tc>
                <a:extLst>
                  <a:ext uri="{0D108BD9-81ED-4DB2-BD59-A6C34878D82A}">
                    <a16:rowId xmlns:a16="http://schemas.microsoft.com/office/drawing/2014/main" val="10001"/>
                  </a:ext>
                </a:extLst>
              </a:tr>
              <a:tr h="1046050">
                <a:tc>
                  <a:txBody>
                    <a:bodyPr/>
                    <a:lstStyle/>
                    <a:p>
                      <a:pPr algn="ctr">
                        <a:lnSpc>
                          <a:spcPct val="100000"/>
                        </a:lnSpc>
                        <a:spcAft>
                          <a:spcPts val="0"/>
                        </a:spcAft>
                      </a:pPr>
                      <a:r>
                        <a:rPr lang="ru-RU" sz="6000" b="1" i="0" cap="all" normalizeH="0" baseline="0" dirty="0" err="1">
                          <a:effectLst/>
                          <a:latin typeface="Times New Roman" pitchFamily="18" charset="0"/>
                          <a:ea typeface="Calibri"/>
                          <a:cs typeface="Times New Roman" pitchFamily="18" charset="0"/>
                        </a:rPr>
                        <a:t>лу</a:t>
                      </a:r>
                      <a:endParaRPr lang="ru-RU" sz="6000" b="1" i="0" cap="all" normalizeH="0" baseline="0" dirty="0">
                        <a:effectLst/>
                        <a:latin typeface="Times New Roman" pitchFamily="18" charset="0"/>
                        <a:ea typeface="Calibri"/>
                        <a:cs typeface="Times New Roman" pitchFamily="18" charset="0"/>
                      </a:endParaRPr>
                    </a:p>
                  </a:txBody>
                  <a:tcPr marL="25400" marR="25400" marT="0" marB="0" anchor="ctr"/>
                </a:tc>
                <a:tc>
                  <a:txBody>
                    <a:bodyPr/>
                    <a:lstStyle/>
                    <a:p>
                      <a:pPr algn="ctr">
                        <a:lnSpc>
                          <a:spcPct val="100000"/>
                        </a:lnSpc>
                        <a:spcAft>
                          <a:spcPts val="0"/>
                        </a:spcAft>
                      </a:pPr>
                      <a:r>
                        <a:rPr lang="ru-RU" sz="6000" b="1" i="0" cap="all" normalizeH="0" baseline="0" dirty="0">
                          <a:effectLst/>
                          <a:latin typeface="Times New Roman" pitchFamily="18" charset="0"/>
                          <a:ea typeface="Calibri"/>
                          <a:cs typeface="Times New Roman" pitchFamily="18" charset="0"/>
                        </a:rPr>
                        <a:t>по</a:t>
                      </a:r>
                    </a:p>
                  </a:txBody>
                  <a:tcPr marL="25400" marR="25400" marT="0" marB="0" anchor="ctr"/>
                </a:tc>
                <a:tc>
                  <a:txBody>
                    <a:bodyPr/>
                    <a:lstStyle/>
                    <a:p>
                      <a:pPr algn="ctr">
                        <a:lnSpc>
                          <a:spcPct val="100000"/>
                        </a:lnSpc>
                        <a:spcAft>
                          <a:spcPts val="0"/>
                        </a:spcAft>
                      </a:pPr>
                      <a:r>
                        <a:rPr lang="ru-RU" sz="6000" b="1" i="0" cap="all" normalizeH="0" baseline="0" dirty="0">
                          <a:effectLst/>
                          <a:latin typeface="Times New Roman" pitchFamily="18" charset="0"/>
                          <a:ea typeface="Calibri"/>
                          <a:cs typeface="Times New Roman" pitchFamily="18" charset="0"/>
                        </a:rPr>
                        <a:t>ла</a:t>
                      </a:r>
                    </a:p>
                  </a:txBody>
                  <a:tcPr marL="25400" marR="25400" marT="0" marB="0" anchor="ctr"/>
                </a:tc>
                <a:tc>
                  <a:txBody>
                    <a:bodyPr/>
                    <a:lstStyle/>
                    <a:p>
                      <a:pPr algn="ctr">
                        <a:lnSpc>
                          <a:spcPct val="100000"/>
                        </a:lnSpc>
                        <a:spcAft>
                          <a:spcPts val="0"/>
                        </a:spcAft>
                      </a:pPr>
                      <a:r>
                        <a:rPr lang="ru-RU" sz="6000" b="1" i="0" cap="all" normalizeH="0" baseline="0" dirty="0" err="1">
                          <a:effectLst/>
                          <a:latin typeface="Times New Roman" pitchFamily="18" charset="0"/>
                          <a:ea typeface="Calibri"/>
                          <a:cs typeface="Times New Roman" pitchFamily="18" charset="0"/>
                        </a:rPr>
                        <a:t>ме</a:t>
                      </a:r>
                      <a:endParaRPr lang="ru-RU" sz="6000" b="1" i="0" cap="all" normalizeH="0" baseline="0" dirty="0">
                        <a:effectLst/>
                        <a:latin typeface="Times New Roman" pitchFamily="18" charset="0"/>
                        <a:ea typeface="Calibri"/>
                        <a:cs typeface="Times New Roman" pitchFamily="18" charset="0"/>
                      </a:endParaRPr>
                    </a:p>
                  </a:txBody>
                  <a:tcPr marL="25400" marR="25400" marT="0" marB="0" anchor="ctr"/>
                </a:tc>
                <a:tc>
                  <a:txBody>
                    <a:bodyPr/>
                    <a:lstStyle/>
                    <a:p>
                      <a:pPr algn="ctr">
                        <a:lnSpc>
                          <a:spcPct val="100000"/>
                        </a:lnSpc>
                        <a:spcAft>
                          <a:spcPts val="0"/>
                        </a:spcAft>
                      </a:pPr>
                      <a:r>
                        <a:rPr lang="ru-RU" sz="6000" b="1" i="0" cap="all" normalizeH="0" baseline="0" dirty="0" err="1">
                          <a:effectLst/>
                          <a:latin typeface="Times New Roman" pitchFamily="18" charset="0"/>
                          <a:ea typeface="Calibri"/>
                          <a:cs typeface="Times New Roman" pitchFamily="18" charset="0"/>
                        </a:rPr>
                        <a:t>ле</a:t>
                      </a:r>
                      <a:endParaRPr lang="ru-RU" sz="6000" b="1" i="0" cap="all" normalizeH="0" baseline="0" dirty="0">
                        <a:effectLst/>
                        <a:latin typeface="Times New Roman" pitchFamily="18" charset="0"/>
                        <a:ea typeface="Calibri"/>
                        <a:cs typeface="Times New Roman" pitchFamily="18" charset="0"/>
                      </a:endParaRPr>
                    </a:p>
                  </a:txBody>
                  <a:tcPr marL="25400" marR="25400" marT="0" marB="0" anchor="ctr"/>
                </a:tc>
                <a:extLst>
                  <a:ext uri="{0D108BD9-81ED-4DB2-BD59-A6C34878D82A}">
                    <a16:rowId xmlns:a16="http://schemas.microsoft.com/office/drawing/2014/main" val="10002"/>
                  </a:ext>
                </a:extLst>
              </a:tr>
              <a:tr h="1046050">
                <a:tc>
                  <a:txBody>
                    <a:bodyPr/>
                    <a:lstStyle/>
                    <a:p>
                      <a:pPr algn="ctr">
                        <a:lnSpc>
                          <a:spcPct val="100000"/>
                        </a:lnSpc>
                        <a:spcAft>
                          <a:spcPts val="0"/>
                        </a:spcAft>
                      </a:pPr>
                      <a:r>
                        <a:rPr lang="ru-RU" sz="6000" b="1" i="0" cap="all" normalizeH="0" baseline="0" dirty="0">
                          <a:effectLst/>
                          <a:latin typeface="Times New Roman" pitchFamily="18" charset="0"/>
                          <a:ea typeface="Calibri"/>
                          <a:cs typeface="Times New Roman" pitchFamily="18" charset="0"/>
                        </a:rPr>
                        <a:t>ап</a:t>
                      </a:r>
                    </a:p>
                  </a:txBody>
                  <a:tcPr marL="25400" marR="25400" marT="0" marB="0" anchor="ctr"/>
                </a:tc>
                <a:tc>
                  <a:txBody>
                    <a:bodyPr/>
                    <a:lstStyle/>
                    <a:p>
                      <a:pPr algn="ctr">
                        <a:lnSpc>
                          <a:spcPct val="100000"/>
                        </a:lnSpc>
                        <a:spcAft>
                          <a:spcPts val="0"/>
                        </a:spcAft>
                      </a:pPr>
                      <a:r>
                        <a:rPr lang="ru-RU" sz="6000" b="1" i="0" cap="all" normalizeH="0" baseline="0" dirty="0" err="1">
                          <a:effectLst/>
                          <a:latin typeface="Times New Roman" pitchFamily="18" charset="0"/>
                          <a:ea typeface="Calibri"/>
                          <a:cs typeface="Times New Roman" pitchFamily="18" charset="0"/>
                        </a:rPr>
                        <a:t>пу</a:t>
                      </a:r>
                      <a:endParaRPr lang="ru-RU" sz="6000" b="1" i="0" cap="all" normalizeH="0" baseline="0" dirty="0">
                        <a:effectLst/>
                        <a:latin typeface="Times New Roman" pitchFamily="18" charset="0"/>
                        <a:ea typeface="Calibri"/>
                        <a:cs typeface="Times New Roman" pitchFamily="18" charset="0"/>
                      </a:endParaRPr>
                    </a:p>
                  </a:txBody>
                  <a:tcPr marL="25400" marR="25400" marT="0" marB="0" anchor="ctr"/>
                </a:tc>
                <a:tc>
                  <a:txBody>
                    <a:bodyPr/>
                    <a:lstStyle/>
                    <a:p>
                      <a:pPr algn="ctr">
                        <a:lnSpc>
                          <a:spcPct val="100000"/>
                        </a:lnSpc>
                        <a:spcAft>
                          <a:spcPts val="0"/>
                        </a:spcAft>
                      </a:pPr>
                      <a:r>
                        <a:rPr lang="ru-RU" sz="6000" b="1" i="0" cap="all" normalizeH="0" baseline="0" dirty="0">
                          <a:effectLst/>
                          <a:latin typeface="Times New Roman" pitchFamily="18" charset="0"/>
                          <a:ea typeface="Calibri"/>
                          <a:cs typeface="Times New Roman" pitchFamily="18" charset="0"/>
                        </a:rPr>
                        <a:t>хо</a:t>
                      </a:r>
                    </a:p>
                  </a:txBody>
                  <a:tcPr marL="25400" marR="25400" marT="0" marB="0" anchor="ctr"/>
                </a:tc>
                <a:tc>
                  <a:txBody>
                    <a:bodyPr/>
                    <a:lstStyle/>
                    <a:p>
                      <a:pPr algn="ctr">
                        <a:lnSpc>
                          <a:spcPct val="100000"/>
                        </a:lnSpc>
                        <a:spcAft>
                          <a:spcPts val="0"/>
                        </a:spcAft>
                      </a:pPr>
                      <a:r>
                        <a:rPr lang="ru-RU" sz="6000" b="1" i="0" cap="all" normalizeH="0" baseline="0" dirty="0" err="1">
                          <a:effectLst/>
                          <a:latin typeface="Times New Roman" pitchFamily="18" charset="0"/>
                          <a:ea typeface="Calibri"/>
                          <a:cs typeface="Times New Roman" pitchFamily="18" charset="0"/>
                        </a:rPr>
                        <a:t>ло</a:t>
                      </a:r>
                      <a:endParaRPr lang="ru-RU" sz="6000" b="1" i="0" cap="all" normalizeH="0" baseline="0" dirty="0">
                        <a:effectLst/>
                        <a:latin typeface="Times New Roman" pitchFamily="18" charset="0"/>
                        <a:ea typeface="Calibri"/>
                        <a:cs typeface="Times New Roman" pitchFamily="18" charset="0"/>
                      </a:endParaRPr>
                    </a:p>
                  </a:txBody>
                  <a:tcPr marL="25400" marR="25400" marT="0" marB="0" anchor="ctr"/>
                </a:tc>
                <a:tc>
                  <a:txBody>
                    <a:bodyPr/>
                    <a:lstStyle/>
                    <a:p>
                      <a:pPr algn="ctr">
                        <a:lnSpc>
                          <a:spcPct val="100000"/>
                        </a:lnSpc>
                        <a:spcAft>
                          <a:spcPts val="0"/>
                        </a:spcAft>
                      </a:pPr>
                      <a:r>
                        <a:rPr lang="ru-RU" sz="6000" b="1" i="0" cap="all" normalizeH="0" baseline="0" dirty="0" err="1">
                          <a:effectLst/>
                          <a:latin typeface="Times New Roman" pitchFamily="18" charset="0"/>
                          <a:ea typeface="Calibri"/>
                          <a:cs typeface="Times New Roman" pitchFamily="18" charset="0"/>
                        </a:rPr>
                        <a:t>ра</a:t>
                      </a:r>
                      <a:endParaRPr lang="ru-RU" sz="6000" b="1" i="0" cap="all" normalizeH="0" baseline="0" dirty="0">
                        <a:effectLst/>
                        <a:latin typeface="Times New Roman" pitchFamily="18" charset="0"/>
                        <a:ea typeface="Calibri"/>
                        <a:cs typeface="Times New Roman" pitchFamily="18" charset="0"/>
                      </a:endParaRPr>
                    </a:p>
                  </a:txBody>
                  <a:tcPr marL="25400" marR="25400" marT="0" marB="0" anchor="ctr"/>
                </a:tc>
                <a:extLst>
                  <a:ext uri="{0D108BD9-81ED-4DB2-BD59-A6C34878D82A}">
                    <a16:rowId xmlns:a16="http://schemas.microsoft.com/office/drawing/2014/main" val="10003"/>
                  </a:ext>
                </a:extLst>
              </a:tr>
              <a:tr h="1046050">
                <a:tc>
                  <a:txBody>
                    <a:bodyPr/>
                    <a:lstStyle/>
                    <a:p>
                      <a:pPr algn="ctr">
                        <a:lnSpc>
                          <a:spcPct val="100000"/>
                        </a:lnSpc>
                        <a:spcAft>
                          <a:spcPts val="0"/>
                        </a:spcAft>
                      </a:pPr>
                      <a:r>
                        <a:rPr lang="ru-RU" sz="6000" b="1" i="0" cap="all" normalizeH="0" baseline="0" dirty="0">
                          <a:effectLst/>
                          <a:latin typeface="Times New Roman" pitchFamily="18" charset="0"/>
                          <a:ea typeface="Calibri"/>
                          <a:cs typeface="Times New Roman" pitchFamily="18" charset="0"/>
                        </a:rPr>
                        <a:t>ты</a:t>
                      </a:r>
                    </a:p>
                  </a:txBody>
                  <a:tcPr marL="25400" marR="25400" marT="0" marB="0" anchor="ctr"/>
                </a:tc>
                <a:tc>
                  <a:txBody>
                    <a:bodyPr/>
                    <a:lstStyle/>
                    <a:p>
                      <a:pPr algn="ctr">
                        <a:lnSpc>
                          <a:spcPct val="100000"/>
                        </a:lnSpc>
                        <a:spcAft>
                          <a:spcPts val="0"/>
                        </a:spcAft>
                      </a:pPr>
                      <a:r>
                        <a:rPr lang="ru-RU" sz="6000" b="1" i="0" cap="all" normalizeH="0" baseline="0" dirty="0" err="1">
                          <a:effectLst/>
                          <a:latin typeface="Times New Roman" pitchFamily="18" charset="0"/>
                          <a:ea typeface="Calibri"/>
                          <a:cs typeface="Times New Roman" pitchFamily="18" charset="0"/>
                        </a:rPr>
                        <a:t>ды</a:t>
                      </a:r>
                      <a:endParaRPr lang="ru-RU" sz="6000" b="1" i="0" cap="all" normalizeH="0" baseline="0" dirty="0">
                        <a:effectLst/>
                        <a:latin typeface="Times New Roman" pitchFamily="18" charset="0"/>
                        <a:ea typeface="Calibri"/>
                        <a:cs typeface="Times New Roman" pitchFamily="18" charset="0"/>
                      </a:endParaRPr>
                    </a:p>
                  </a:txBody>
                  <a:tcPr marL="25400" marR="25400" marT="0" marB="0" anchor="ctr"/>
                </a:tc>
                <a:tc>
                  <a:txBody>
                    <a:bodyPr/>
                    <a:lstStyle/>
                    <a:p>
                      <a:pPr algn="ctr">
                        <a:lnSpc>
                          <a:spcPct val="100000"/>
                        </a:lnSpc>
                        <a:spcAft>
                          <a:spcPts val="0"/>
                        </a:spcAft>
                      </a:pPr>
                      <a:r>
                        <a:rPr lang="ru-RU" sz="6000" b="1" i="0" cap="all" normalizeH="0" baseline="0" dirty="0">
                          <a:effectLst/>
                          <a:latin typeface="Times New Roman" pitchFamily="18" charset="0"/>
                          <a:ea typeface="Calibri"/>
                          <a:cs typeface="Times New Roman" pitchFamily="18" charset="0"/>
                        </a:rPr>
                        <a:t>то</a:t>
                      </a:r>
                    </a:p>
                  </a:txBody>
                  <a:tcPr marL="25400" marR="25400" marT="0" marB="0" anchor="ctr"/>
                </a:tc>
                <a:tc>
                  <a:txBody>
                    <a:bodyPr/>
                    <a:lstStyle/>
                    <a:p>
                      <a:pPr algn="ctr">
                        <a:lnSpc>
                          <a:spcPct val="100000"/>
                        </a:lnSpc>
                        <a:spcAft>
                          <a:spcPts val="0"/>
                        </a:spcAft>
                      </a:pPr>
                      <a:r>
                        <a:rPr lang="ru-RU" sz="6000" b="1" i="0" cap="all" normalizeH="0" baseline="0" dirty="0">
                          <a:effectLst/>
                          <a:latin typeface="Times New Roman" pitchFamily="18" charset="0"/>
                          <a:ea typeface="Calibri"/>
                          <a:cs typeface="Times New Roman" pitchFamily="18" charset="0"/>
                        </a:rPr>
                        <a:t>ка</a:t>
                      </a:r>
                    </a:p>
                  </a:txBody>
                  <a:tcPr marL="25400" marR="25400" marT="0" marB="0" anchor="ctr"/>
                </a:tc>
                <a:tc>
                  <a:txBody>
                    <a:bodyPr/>
                    <a:lstStyle/>
                    <a:p>
                      <a:pPr algn="ctr">
                        <a:lnSpc>
                          <a:spcPct val="100000"/>
                        </a:lnSpc>
                        <a:spcAft>
                          <a:spcPts val="0"/>
                        </a:spcAft>
                      </a:pPr>
                      <a:r>
                        <a:rPr lang="ru-RU" sz="6000" b="1" i="0" cap="all" normalizeH="0" baseline="0" dirty="0" err="1">
                          <a:effectLst/>
                          <a:latin typeface="Times New Roman" pitchFamily="18" charset="0"/>
                          <a:ea typeface="Calibri"/>
                          <a:cs typeface="Times New Roman" pitchFamily="18" charset="0"/>
                        </a:rPr>
                        <a:t>пы</a:t>
                      </a:r>
                      <a:endParaRPr lang="ru-RU" sz="6000" b="1" i="0" cap="all" normalizeH="0" baseline="0" dirty="0">
                        <a:effectLst/>
                        <a:latin typeface="Times New Roman" pitchFamily="18" charset="0"/>
                        <a:ea typeface="Calibri"/>
                        <a:cs typeface="Times New Roman" pitchFamily="18" charset="0"/>
                      </a:endParaRPr>
                    </a:p>
                  </a:txBody>
                  <a:tcPr marL="25400" marR="25400" marT="0" marB="0" anchor="ctr"/>
                </a:tc>
                <a:extLst>
                  <a:ext uri="{0D108BD9-81ED-4DB2-BD59-A6C34878D82A}">
                    <a16:rowId xmlns:a16="http://schemas.microsoft.com/office/drawing/2014/main" val="10004"/>
                  </a:ext>
                </a:extLst>
              </a:tr>
              <a:tr h="1046050">
                <a:tc>
                  <a:txBody>
                    <a:bodyPr/>
                    <a:lstStyle/>
                    <a:p>
                      <a:pPr algn="ctr">
                        <a:lnSpc>
                          <a:spcPct val="100000"/>
                        </a:lnSpc>
                        <a:spcAft>
                          <a:spcPts val="0"/>
                        </a:spcAft>
                      </a:pPr>
                      <a:r>
                        <a:rPr lang="ru-RU" sz="6000" b="1" i="0" cap="all" normalizeH="0" baseline="0" dirty="0" err="1">
                          <a:effectLst/>
                          <a:latin typeface="Times New Roman" pitchFamily="18" charset="0"/>
                          <a:ea typeface="Calibri"/>
                          <a:cs typeface="Times New Roman" pitchFamily="18" charset="0"/>
                        </a:rPr>
                        <a:t>пе</a:t>
                      </a:r>
                      <a:endParaRPr lang="ru-RU" sz="6000" b="1" i="0" cap="all" normalizeH="0" baseline="0" dirty="0">
                        <a:effectLst/>
                        <a:latin typeface="Times New Roman" pitchFamily="18" charset="0"/>
                        <a:ea typeface="Calibri"/>
                        <a:cs typeface="Times New Roman" pitchFamily="18" charset="0"/>
                      </a:endParaRPr>
                    </a:p>
                  </a:txBody>
                  <a:tcPr marL="25400" marR="25400" marT="0" marB="0" anchor="ctr"/>
                </a:tc>
                <a:tc>
                  <a:txBody>
                    <a:bodyPr/>
                    <a:lstStyle/>
                    <a:p>
                      <a:pPr algn="ctr">
                        <a:lnSpc>
                          <a:spcPct val="100000"/>
                        </a:lnSpc>
                        <a:spcAft>
                          <a:spcPts val="0"/>
                        </a:spcAft>
                      </a:pPr>
                      <a:r>
                        <a:rPr lang="ru-RU" sz="6000" b="1" i="0" cap="all" normalizeH="0" baseline="0" dirty="0" err="1">
                          <a:effectLst/>
                          <a:latin typeface="Times New Roman" pitchFamily="18" charset="0"/>
                          <a:ea typeface="Calibri"/>
                          <a:cs typeface="Times New Roman" pitchFamily="18" charset="0"/>
                        </a:rPr>
                        <a:t>ны</a:t>
                      </a:r>
                      <a:endParaRPr lang="ru-RU" sz="6000" b="1" i="0" cap="all" normalizeH="0" baseline="0" dirty="0">
                        <a:effectLst/>
                        <a:latin typeface="Times New Roman" pitchFamily="18" charset="0"/>
                        <a:ea typeface="Calibri"/>
                        <a:cs typeface="Times New Roman" pitchFamily="18" charset="0"/>
                      </a:endParaRPr>
                    </a:p>
                  </a:txBody>
                  <a:tcPr marL="25400" marR="25400" marT="0" marB="0" anchor="ctr"/>
                </a:tc>
                <a:tc>
                  <a:txBody>
                    <a:bodyPr/>
                    <a:lstStyle/>
                    <a:p>
                      <a:pPr algn="ctr">
                        <a:lnSpc>
                          <a:spcPct val="100000"/>
                        </a:lnSpc>
                        <a:spcAft>
                          <a:spcPts val="0"/>
                        </a:spcAft>
                      </a:pPr>
                      <a:r>
                        <a:rPr lang="ru-RU" sz="6000" b="1" i="0" cap="all" normalizeH="0" baseline="0" dirty="0" err="1">
                          <a:effectLst/>
                          <a:latin typeface="Times New Roman" pitchFamily="18" charset="0"/>
                          <a:ea typeface="Calibri"/>
                          <a:cs typeface="Times New Roman" pitchFamily="18" charset="0"/>
                        </a:rPr>
                        <a:t>ти</a:t>
                      </a:r>
                      <a:endParaRPr lang="ru-RU" sz="6000" b="1" i="0" cap="all" normalizeH="0" baseline="0" dirty="0">
                        <a:effectLst/>
                        <a:latin typeface="Times New Roman" pitchFamily="18" charset="0"/>
                        <a:ea typeface="Calibri"/>
                        <a:cs typeface="Times New Roman" pitchFamily="18" charset="0"/>
                      </a:endParaRPr>
                    </a:p>
                  </a:txBody>
                  <a:tcPr marL="25400" marR="25400" marT="0" marB="0" anchor="ctr"/>
                </a:tc>
                <a:tc>
                  <a:txBody>
                    <a:bodyPr/>
                    <a:lstStyle/>
                    <a:p>
                      <a:pPr algn="ctr">
                        <a:lnSpc>
                          <a:spcPct val="100000"/>
                        </a:lnSpc>
                        <a:spcAft>
                          <a:spcPts val="0"/>
                        </a:spcAft>
                      </a:pPr>
                      <a:r>
                        <a:rPr lang="ru-RU" sz="6000" b="1" i="0" cap="all" normalizeH="0" baseline="0" dirty="0" err="1">
                          <a:effectLst/>
                          <a:latin typeface="Times New Roman" pitchFamily="18" charset="0"/>
                          <a:ea typeface="Calibri"/>
                          <a:cs typeface="Times New Roman" pitchFamily="18" charset="0"/>
                        </a:rPr>
                        <a:t>ке</a:t>
                      </a:r>
                      <a:endParaRPr lang="ru-RU" sz="6000" b="1" i="0" cap="all" normalizeH="0" baseline="0" dirty="0">
                        <a:effectLst/>
                        <a:latin typeface="Times New Roman" pitchFamily="18" charset="0"/>
                        <a:ea typeface="Calibri"/>
                        <a:cs typeface="Times New Roman" pitchFamily="18" charset="0"/>
                      </a:endParaRPr>
                    </a:p>
                  </a:txBody>
                  <a:tcPr marL="25400" marR="25400" marT="0" marB="0" anchor="ctr"/>
                </a:tc>
                <a:tc>
                  <a:txBody>
                    <a:bodyPr/>
                    <a:lstStyle/>
                    <a:p>
                      <a:pPr algn="ctr">
                        <a:lnSpc>
                          <a:spcPct val="100000"/>
                        </a:lnSpc>
                        <a:spcAft>
                          <a:spcPts val="0"/>
                        </a:spcAft>
                      </a:pPr>
                      <a:r>
                        <a:rPr lang="ru-RU" sz="6000" b="1" i="0" cap="all" normalizeH="0" baseline="0" dirty="0">
                          <a:effectLst/>
                          <a:latin typeface="Times New Roman" pitchFamily="18" charset="0"/>
                          <a:ea typeface="Calibri"/>
                          <a:cs typeface="Times New Roman" pitchFamily="18" charset="0"/>
                        </a:rPr>
                        <a:t>пи</a:t>
                      </a:r>
                    </a:p>
                  </a:txBody>
                  <a:tcPr marL="25400" marR="25400" marT="0" marB="0" anchor="ctr"/>
                </a:tc>
                <a:extLst>
                  <a:ext uri="{0D108BD9-81ED-4DB2-BD59-A6C34878D82A}">
                    <a16:rowId xmlns:a16="http://schemas.microsoft.com/office/drawing/2014/main" val="10005"/>
                  </a:ext>
                </a:extLst>
              </a:tr>
            </a:tbl>
          </a:graphicData>
        </a:graphic>
      </p:graphicFrame>
      <p:pic>
        <p:nvPicPr>
          <p:cNvPr id="2066"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4379600" y="1322881"/>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8294385" y="3440791"/>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6539839" y="1856615"/>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6539839" y="5024967"/>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3083455" y="848502"/>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6539839" y="2944582"/>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8189511" y="848773"/>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9948969" y="6105086"/>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9948969" y="3917494"/>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3155461" y="5096975"/>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3082971" y="6105086"/>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6505985" y="848774"/>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9948968" y="1971490"/>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4811647" y="2944582"/>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5315704" y="1433260"/>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5315702" y="4523763"/>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9948967" y="848501"/>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1859320" y="4514858"/>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4379599" y="1971489"/>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8230576" y="4048974"/>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6539839" y="4034577"/>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4811647" y="5096974"/>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1859321" y="3541945"/>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4811646" y="784652"/>
            <a:ext cx="481013" cy="48101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8" descr="C:\Users\Best\Desktop\муха.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52723">
            <a:off x="8230576" y="4553497"/>
            <a:ext cx="481013" cy="481013"/>
          </a:xfrm>
          <a:prstGeom prst="rect">
            <a:avLst/>
          </a:prstGeom>
          <a:noFill/>
          <a:extLst>
            <a:ext uri="{909E8E84-426E-40DD-AFC4-6F175D3DCCD1}">
              <a14:hiddenFill xmlns:a14="http://schemas.microsoft.com/office/drawing/2010/main">
                <a:solidFill>
                  <a:srgbClr val="FFFFFF"/>
                </a:solidFill>
              </a14:hiddenFill>
            </a:ext>
          </a:extLst>
        </p:spPr>
      </p:pic>
      <p:sp>
        <p:nvSpPr>
          <p:cNvPr id="55" name="Стрелка вправо 54">
            <a:hlinkClick r:id="" action="ppaction://hlinkshowjump?jump=nextslide"/>
          </p:cNvPr>
          <p:cNvSpPr/>
          <p:nvPr/>
        </p:nvSpPr>
        <p:spPr>
          <a:xfrm>
            <a:off x="10864282" y="62035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3687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66"/>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8"/>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30"/>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32"/>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3"/>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34"/>
                                        </p:tgtEl>
                                        <p:attrNameLst>
                                          <p:attrName>style.visibility</p:attrName>
                                        </p:attrNameLst>
                                      </p:cBhvr>
                                      <p:to>
                                        <p:strVal val="hidden"/>
                                      </p:to>
                                    </p:set>
                                  </p:childTnLst>
                                </p:cTn>
                              </p:par>
                            </p:childTnLst>
                          </p:cTn>
                        </p:par>
                        <p:par>
                          <p:cTn id="60" fill="hold">
                            <p:stCondLst>
                              <p:cond delay="0"/>
                            </p:stCondLst>
                            <p:childTnLst>
                              <p:par>
                                <p:cTn id="61" presetID="1" presetClass="entr" presetSubtype="0"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35"/>
                                        </p:tgtEl>
                                        <p:attrNameLst>
                                          <p:attrName>style.visibility</p:attrName>
                                        </p:attrNameLst>
                                      </p:cBhvr>
                                      <p:to>
                                        <p:strVal val="hidden"/>
                                      </p:to>
                                    </p:set>
                                  </p:childTnLst>
                                </p:cTn>
                              </p:par>
                            </p:childTnLst>
                          </p:cTn>
                        </p:par>
                        <p:par>
                          <p:cTn id="67" fill="hold">
                            <p:stCondLst>
                              <p:cond delay="0"/>
                            </p:stCondLst>
                            <p:childTnLst>
                              <p:par>
                                <p:cTn id="68" presetID="1" presetClass="entr" presetSubtype="0" fill="hold" nodeType="after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36"/>
                                        </p:tgtEl>
                                        <p:attrNameLst>
                                          <p:attrName>style.visibility</p:attrName>
                                        </p:attrNameLst>
                                      </p:cBhvr>
                                      <p:to>
                                        <p:strVal val="hidden"/>
                                      </p:to>
                                    </p:set>
                                  </p:childTnLst>
                                </p:cTn>
                              </p:par>
                            </p:childTnLst>
                          </p:cTn>
                        </p:par>
                        <p:par>
                          <p:cTn id="74" fill="hold">
                            <p:stCondLst>
                              <p:cond delay="0"/>
                            </p:stCondLst>
                            <p:childTnLst>
                              <p:par>
                                <p:cTn id="75" presetID="1" presetClass="entr" presetSubtype="0"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37"/>
                                        </p:tgtEl>
                                        <p:attrNameLst>
                                          <p:attrName>style.visibility</p:attrName>
                                        </p:attrNameLst>
                                      </p:cBhvr>
                                      <p:to>
                                        <p:strVal val="hidden"/>
                                      </p:to>
                                    </p:set>
                                  </p:childTnLst>
                                </p:cTn>
                              </p:par>
                            </p:childTnLst>
                          </p:cTn>
                        </p:par>
                        <p:par>
                          <p:cTn id="81" fill="hold">
                            <p:stCondLst>
                              <p:cond delay="0"/>
                            </p:stCondLst>
                            <p:childTnLst>
                              <p:par>
                                <p:cTn id="82" presetID="1" presetClass="entr" presetSubtype="0"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38"/>
                                        </p:tgtEl>
                                        <p:attrNameLst>
                                          <p:attrName>style.visibility</p:attrName>
                                        </p:attrNameLst>
                                      </p:cBhvr>
                                      <p:to>
                                        <p:strVal val="hidden"/>
                                      </p:to>
                                    </p:set>
                                  </p:childTnLst>
                                </p:cTn>
                              </p:par>
                            </p:childTnLst>
                          </p:cTn>
                        </p:par>
                        <p:par>
                          <p:cTn id="88" fill="hold">
                            <p:stCondLst>
                              <p:cond delay="0"/>
                            </p:stCondLst>
                            <p:childTnLst>
                              <p:par>
                                <p:cTn id="89" presetID="1" presetClass="entr" presetSubtype="0"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39"/>
                                        </p:tgtEl>
                                        <p:attrNameLst>
                                          <p:attrName>style.visibility</p:attrName>
                                        </p:attrNameLst>
                                      </p:cBhvr>
                                      <p:to>
                                        <p:strVal val="hidden"/>
                                      </p:to>
                                    </p:set>
                                  </p:childTnLst>
                                </p:cTn>
                              </p:par>
                            </p:childTnLst>
                          </p:cTn>
                        </p:par>
                        <p:par>
                          <p:cTn id="95" fill="hold">
                            <p:stCondLst>
                              <p:cond delay="0"/>
                            </p:stCondLst>
                            <p:childTnLst>
                              <p:par>
                                <p:cTn id="96" presetID="1" presetClass="entr" presetSubtype="0" fill="hold" nodeType="afterEffect">
                                  <p:stCondLst>
                                    <p:cond delay="0"/>
                                  </p:stCondLst>
                                  <p:childTnLst>
                                    <p:set>
                                      <p:cBhvr>
                                        <p:cTn id="97" dur="1" fill="hold">
                                          <p:stCondLst>
                                            <p:cond delay="0"/>
                                          </p:stCondLst>
                                        </p:cTn>
                                        <p:tgtEl>
                                          <p:spTgt spid="4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40"/>
                                        </p:tgtEl>
                                        <p:attrNameLst>
                                          <p:attrName>style.visibility</p:attrName>
                                        </p:attrNameLst>
                                      </p:cBhvr>
                                      <p:to>
                                        <p:strVal val="hidden"/>
                                      </p:to>
                                    </p:set>
                                  </p:childTnLst>
                                </p:cTn>
                              </p:par>
                            </p:childTnLst>
                          </p:cTn>
                        </p:par>
                        <p:par>
                          <p:cTn id="102" fill="hold">
                            <p:stCondLst>
                              <p:cond delay="0"/>
                            </p:stCondLst>
                            <p:childTnLst>
                              <p:par>
                                <p:cTn id="103" presetID="1" presetClass="entr" presetSubtype="0" fill="hold" nodeType="afterEffect">
                                  <p:stCondLst>
                                    <p:cond delay="0"/>
                                  </p:stCondLst>
                                  <p:childTnLst>
                                    <p:set>
                                      <p:cBhvr>
                                        <p:cTn id="104" dur="1" fill="hold">
                                          <p:stCondLst>
                                            <p:cond delay="0"/>
                                          </p:stCondLst>
                                        </p:cTn>
                                        <p:tgtEl>
                                          <p:spTgt spid="4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41"/>
                                        </p:tgtEl>
                                        <p:attrNameLst>
                                          <p:attrName>style.visibility</p:attrName>
                                        </p:attrNameLst>
                                      </p:cBhvr>
                                      <p:to>
                                        <p:strVal val="hidden"/>
                                      </p:to>
                                    </p:set>
                                  </p:childTnLst>
                                </p:cTn>
                              </p:par>
                            </p:childTnLst>
                          </p:cTn>
                        </p:par>
                        <p:par>
                          <p:cTn id="109" fill="hold">
                            <p:stCondLst>
                              <p:cond delay="0"/>
                            </p:stCondLst>
                            <p:childTnLst>
                              <p:par>
                                <p:cTn id="110" presetID="1" presetClass="entr" presetSubtype="0" fill="hold" nodeType="afterEffect">
                                  <p:stCondLst>
                                    <p:cond delay="0"/>
                                  </p:stCondLst>
                                  <p:childTnLst>
                                    <p:set>
                                      <p:cBhvr>
                                        <p:cTn id="111" dur="1" fill="hold">
                                          <p:stCondLst>
                                            <p:cond delay="0"/>
                                          </p:stCondLst>
                                        </p:cTn>
                                        <p:tgtEl>
                                          <p:spTgt spid="42"/>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nodeType="clickEffect">
                                  <p:stCondLst>
                                    <p:cond delay="0"/>
                                  </p:stCondLst>
                                  <p:childTnLst>
                                    <p:set>
                                      <p:cBhvr>
                                        <p:cTn id="115" dur="1" fill="hold">
                                          <p:stCondLst>
                                            <p:cond delay="0"/>
                                          </p:stCondLst>
                                        </p:cTn>
                                        <p:tgtEl>
                                          <p:spTgt spid="42"/>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nodeType="afterEffect">
                                  <p:stCondLst>
                                    <p:cond delay="0"/>
                                  </p:stCondLst>
                                  <p:childTnLst>
                                    <p:set>
                                      <p:cBhvr>
                                        <p:cTn id="118" dur="1" fill="hold">
                                          <p:stCondLst>
                                            <p:cond delay="0"/>
                                          </p:stCondLst>
                                        </p:cTn>
                                        <p:tgtEl>
                                          <p:spTgt spid="4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43"/>
                                        </p:tgtEl>
                                        <p:attrNameLst>
                                          <p:attrName>style.visibility</p:attrName>
                                        </p:attrNameLst>
                                      </p:cBhvr>
                                      <p:to>
                                        <p:strVal val="hidden"/>
                                      </p:to>
                                    </p:set>
                                  </p:childTnLst>
                                </p:cTn>
                              </p:par>
                            </p:childTnLst>
                          </p:cTn>
                        </p:par>
                        <p:par>
                          <p:cTn id="123" fill="hold">
                            <p:stCondLst>
                              <p:cond delay="0"/>
                            </p:stCondLst>
                            <p:childTnLst>
                              <p:par>
                                <p:cTn id="124" presetID="1" presetClass="entr" presetSubtype="0" fill="hold" nodeType="afterEffect">
                                  <p:stCondLst>
                                    <p:cond delay="0"/>
                                  </p:stCondLst>
                                  <p:childTnLst>
                                    <p:set>
                                      <p:cBhvr>
                                        <p:cTn id="125" dur="1" fill="hold">
                                          <p:stCondLst>
                                            <p:cond delay="0"/>
                                          </p:stCondLst>
                                        </p:cTn>
                                        <p:tgtEl>
                                          <p:spTgt spid="44"/>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nodeType="clickEffect">
                                  <p:stCondLst>
                                    <p:cond delay="0"/>
                                  </p:stCondLst>
                                  <p:childTnLst>
                                    <p:set>
                                      <p:cBhvr>
                                        <p:cTn id="129" dur="1" fill="hold">
                                          <p:stCondLst>
                                            <p:cond delay="0"/>
                                          </p:stCondLst>
                                        </p:cTn>
                                        <p:tgtEl>
                                          <p:spTgt spid="44"/>
                                        </p:tgtEl>
                                        <p:attrNameLst>
                                          <p:attrName>style.visibility</p:attrName>
                                        </p:attrNameLst>
                                      </p:cBhvr>
                                      <p:to>
                                        <p:strVal val="hidden"/>
                                      </p:to>
                                    </p:set>
                                  </p:childTnLst>
                                </p:cTn>
                              </p:par>
                            </p:childTnLst>
                          </p:cTn>
                        </p:par>
                        <p:par>
                          <p:cTn id="130" fill="hold">
                            <p:stCondLst>
                              <p:cond delay="0"/>
                            </p:stCondLst>
                            <p:childTnLst>
                              <p:par>
                                <p:cTn id="131" presetID="1" presetClass="entr" presetSubtype="0" fill="hold" nodeType="afterEffect">
                                  <p:stCondLst>
                                    <p:cond delay="0"/>
                                  </p:stCondLst>
                                  <p:childTnLst>
                                    <p:set>
                                      <p:cBhvr>
                                        <p:cTn id="132" dur="1" fill="hold">
                                          <p:stCondLst>
                                            <p:cond delay="0"/>
                                          </p:stCondLst>
                                        </p:cTn>
                                        <p:tgtEl>
                                          <p:spTgt spid="4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45"/>
                                        </p:tgtEl>
                                        <p:attrNameLst>
                                          <p:attrName>style.visibility</p:attrName>
                                        </p:attrNameLst>
                                      </p:cBhvr>
                                      <p:to>
                                        <p:strVal val="hidden"/>
                                      </p:to>
                                    </p:set>
                                  </p:childTnLst>
                                </p:cTn>
                              </p:par>
                            </p:childTnLst>
                          </p:cTn>
                        </p:par>
                        <p:par>
                          <p:cTn id="137" fill="hold">
                            <p:stCondLst>
                              <p:cond delay="0"/>
                            </p:stCondLst>
                            <p:childTnLst>
                              <p:par>
                                <p:cTn id="138" presetID="1" presetClass="entr" presetSubtype="0" fill="hold" nodeType="afterEffect">
                                  <p:stCondLst>
                                    <p:cond delay="0"/>
                                  </p:stCondLst>
                                  <p:childTnLst>
                                    <p:set>
                                      <p:cBhvr>
                                        <p:cTn id="139" dur="1" fill="hold">
                                          <p:stCondLst>
                                            <p:cond delay="0"/>
                                          </p:stCondLst>
                                        </p:cTn>
                                        <p:tgtEl>
                                          <p:spTgt spid="46"/>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nodeType="clickEffect">
                                  <p:stCondLst>
                                    <p:cond delay="0"/>
                                  </p:stCondLst>
                                  <p:childTnLst>
                                    <p:set>
                                      <p:cBhvr>
                                        <p:cTn id="143" dur="1" fill="hold">
                                          <p:stCondLst>
                                            <p:cond delay="0"/>
                                          </p:stCondLst>
                                        </p:cTn>
                                        <p:tgtEl>
                                          <p:spTgt spid="46"/>
                                        </p:tgtEl>
                                        <p:attrNameLst>
                                          <p:attrName>style.visibility</p:attrName>
                                        </p:attrNameLst>
                                      </p:cBhvr>
                                      <p:to>
                                        <p:strVal val="hidden"/>
                                      </p:to>
                                    </p:set>
                                  </p:childTnLst>
                                </p:cTn>
                              </p:par>
                            </p:childTnLst>
                          </p:cTn>
                        </p:par>
                        <p:par>
                          <p:cTn id="144" fill="hold">
                            <p:stCondLst>
                              <p:cond delay="0"/>
                            </p:stCondLst>
                            <p:childTnLst>
                              <p:par>
                                <p:cTn id="145" presetID="1" presetClass="entr" presetSubtype="0" fill="hold" nodeType="afterEffect">
                                  <p:stCondLst>
                                    <p:cond delay="0"/>
                                  </p:stCondLst>
                                  <p:childTnLst>
                                    <p:set>
                                      <p:cBhvr>
                                        <p:cTn id="146" dur="1" fill="hold">
                                          <p:stCondLst>
                                            <p:cond delay="0"/>
                                          </p:stCondLst>
                                        </p:cTn>
                                        <p:tgtEl>
                                          <p:spTgt spid="47"/>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nodeType="clickEffect">
                                  <p:stCondLst>
                                    <p:cond delay="0"/>
                                  </p:stCondLst>
                                  <p:childTnLst>
                                    <p:set>
                                      <p:cBhvr>
                                        <p:cTn id="150" dur="1" fill="hold">
                                          <p:stCondLst>
                                            <p:cond delay="0"/>
                                          </p:stCondLst>
                                        </p:cTn>
                                        <p:tgtEl>
                                          <p:spTgt spid="47"/>
                                        </p:tgtEl>
                                        <p:attrNameLst>
                                          <p:attrName>style.visibility</p:attrName>
                                        </p:attrNameLst>
                                      </p:cBhvr>
                                      <p:to>
                                        <p:strVal val="hidden"/>
                                      </p:to>
                                    </p:set>
                                  </p:childTnLst>
                                </p:cTn>
                              </p:par>
                            </p:childTnLst>
                          </p:cTn>
                        </p:par>
                        <p:par>
                          <p:cTn id="151" fill="hold">
                            <p:stCondLst>
                              <p:cond delay="0"/>
                            </p:stCondLst>
                            <p:childTnLst>
                              <p:par>
                                <p:cTn id="152" presetID="1" presetClass="entr" presetSubtype="0" fill="hold" nodeType="afterEffect">
                                  <p:stCondLst>
                                    <p:cond delay="0"/>
                                  </p:stCondLst>
                                  <p:childTnLst>
                                    <p:set>
                                      <p:cBhvr>
                                        <p:cTn id="153" dur="1" fill="hold">
                                          <p:stCondLst>
                                            <p:cond delay="0"/>
                                          </p:stCondLst>
                                        </p:cTn>
                                        <p:tgtEl>
                                          <p:spTgt spid="48"/>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xit" presetSubtype="0" fill="hold" nodeType="clickEffect">
                                  <p:stCondLst>
                                    <p:cond delay="0"/>
                                  </p:stCondLst>
                                  <p:childTnLst>
                                    <p:set>
                                      <p:cBhvr>
                                        <p:cTn id="157" dur="1" fill="hold">
                                          <p:stCondLst>
                                            <p:cond delay="0"/>
                                          </p:stCondLst>
                                        </p:cTn>
                                        <p:tgtEl>
                                          <p:spTgt spid="48"/>
                                        </p:tgtEl>
                                        <p:attrNameLst>
                                          <p:attrName>style.visibility</p:attrName>
                                        </p:attrNameLst>
                                      </p:cBhvr>
                                      <p:to>
                                        <p:strVal val="hidden"/>
                                      </p:to>
                                    </p:set>
                                  </p:childTnLst>
                                </p:cTn>
                              </p:par>
                            </p:childTnLst>
                          </p:cTn>
                        </p:par>
                        <p:par>
                          <p:cTn id="158" fill="hold">
                            <p:stCondLst>
                              <p:cond delay="0"/>
                            </p:stCondLst>
                            <p:childTnLst>
                              <p:par>
                                <p:cTn id="159" presetID="1" presetClass="entr" presetSubtype="0" fill="hold" nodeType="afterEffect">
                                  <p:stCondLst>
                                    <p:cond delay="0"/>
                                  </p:stCondLst>
                                  <p:childTnLst>
                                    <p:set>
                                      <p:cBhvr>
                                        <p:cTn id="160" dur="1" fill="hold">
                                          <p:stCondLst>
                                            <p:cond delay="0"/>
                                          </p:stCondLst>
                                        </p:cTn>
                                        <p:tgtEl>
                                          <p:spTgt spid="49"/>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nodeType="clickEffect">
                                  <p:stCondLst>
                                    <p:cond delay="0"/>
                                  </p:stCondLst>
                                  <p:childTnLst>
                                    <p:set>
                                      <p:cBhvr>
                                        <p:cTn id="164" dur="1" fill="hold">
                                          <p:stCondLst>
                                            <p:cond delay="0"/>
                                          </p:stCondLst>
                                        </p:cTn>
                                        <p:tgtEl>
                                          <p:spTgt spid="49"/>
                                        </p:tgtEl>
                                        <p:attrNameLst>
                                          <p:attrName>style.visibility</p:attrName>
                                        </p:attrNameLst>
                                      </p:cBhvr>
                                      <p:to>
                                        <p:strVal val="hidden"/>
                                      </p:to>
                                    </p:set>
                                  </p:childTnLst>
                                </p:cTn>
                              </p:par>
                            </p:childTnLst>
                          </p:cTn>
                        </p:par>
                        <p:par>
                          <p:cTn id="165" fill="hold">
                            <p:stCondLst>
                              <p:cond delay="0"/>
                            </p:stCondLst>
                            <p:childTnLst>
                              <p:par>
                                <p:cTn id="166" presetID="1" presetClass="entr" presetSubtype="0" fill="hold" nodeType="afterEffect">
                                  <p:stCondLst>
                                    <p:cond delay="0"/>
                                  </p:stCondLst>
                                  <p:childTnLst>
                                    <p:set>
                                      <p:cBhvr>
                                        <p:cTn id="167" dur="1" fill="hold">
                                          <p:stCondLst>
                                            <p:cond delay="0"/>
                                          </p:stCondLst>
                                        </p:cTn>
                                        <p:tgtEl>
                                          <p:spTgt spid="50"/>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 presetClass="exit" presetSubtype="0" fill="hold" nodeType="clickEffect">
                                  <p:stCondLst>
                                    <p:cond delay="0"/>
                                  </p:stCondLst>
                                  <p:childTnLst>
                                    <p:set>
                                      <p:cBhvr>
                                        <p:cTn id="171" dur="1" fill="hold">
                                          <p:stCondLst>
                                            <p:cond delay="0"/>
                                          </p:stCondLst>
                                        </p:cTn>
                                        <p:tgtEl>
                                          <p:spTgt spid="50"/>
                                        </p:tgtEl>
                                        <p:attrNameLst>
                                          <p:attrName>style.visibility</p:attrName>
                                        </p:attrNameLst>
                                      </p:cBhvr>
                                      <p:to>
                                        <p:strVal val="hidden"/>
                                      </p:to>
                                    </p:set>
                                  </p:childTnLst>
                                </p:cTn>
                              </p:par>
                            </p:childTnLst>
                          </p:cTn>
                        </p:par>
                        <p:par>
                          <p:cTn id="172" fill="hold">
                            <p:stCondLst>
                              <p:cond delay="0"/>
                            </p:stCondLst>
                            <p:childTnLst>
                              <p:par>
                                <p:cTn id="173" presetID="1" presetClass="entr" presetSubtype="0" fill="hold" nodeType="afterEffect">
                                  <p:stCondLst>
                                    <p:cond delay="0"/>
                                  </p:stCondLst>
                                  <p:childTnLst>
                                    <p:set>
                                      <p:cBhvr>
                                        <p:cTn id="174" dur="1" fill="hold">
                                          <p:stCondLst>
                                            <p:cond delay="0"/>
                                          </p:stCondLst>
                                        </p:cTn>
                                        <p:tgtEl>
                                          <p:spTgt spid="51"/>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nodeType="clickEffect">
                                  <p:stCondLst>
                                    <p:cond delay="0"/>
                                  </p:stCondLst>
                                  <p:childTnLst>
                                    <p:set>
                                      <p:cBhvr>
                                        <p:cTn id="178"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est\Desktop\a28919d884c2e41c8c182fcdba65e22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47729" y="476672"/>
            <a:ext cx="4779107" cy="48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41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581" y="228920"/>
            <a:ext cx="11956158" cy="769441"/>
          </a:xfrm>
          <a:prstGeom prst="rect">
            <a:avLst/>
          </a:prstGeom>
          <a:noFill/>
        </p:spPr>
        <p:txBody>
          <a:bodyPr wrap="none" rtlCol="0">
            <a:spAutoFit/>
          </a:bodyPr>
          <a:lstStyle/>
          <a:p>
            <a:pPr algn="ctr"/>
            <a:r>
              <a:rPr lang="ru-RU" sz="4400" b="1" dirty="0">
                <a:solidFill>
                  <a:srgbClr val="002060"/>
                </a:solidFill>
                <a:latin typeface="Times New Roman" panose="02020603050405020304" pitchFamily="18" charset="0"/>
                <a:cs typeface="Times New Roman" panose="02020603050405020304" pitchFamily="18" charset="0"/>
              </a:rPr>
              <a:t>Трудности при формировании навыка чтения</a:t>
            </a:r>
          </a:p>
        </p:txBody>
      </p:sp>
      <p:sp>
        <p:nvSpPr>
          <p:cNvPr id="5" name="TextBox 4"/>
          <p:cNvSpPr txBox="1"/>
          <p:nvPr/>
        </p:nvSpPr>
        <p:spPr>
          <a:xfrm>
            <a:off x="4991100" y="5727184"/>
            <a:ext cx="237566" cy="923330"/>
          </a:xfrm>
          <a:prstGeom prst="rect">
            <a:avLst/>
          </a:prstGeom>
          <a:noFill/>
        </p:spPr>
        <p:txBody>
          <a:bodyPr wrap="none" rtlCol="0">
            <a:spAutoFit/>
          </a:bodyPr>
          <a:lstStyle/>
          <a:p>
            <a:endParaRPr lang="ru-RU" dirty="0"/>
          </a:p>
          <a:p>
            <a:endParaRPr lang="ru-RU" dirty="0"/>
          </a:p>
          <a:p>
            <a:r>
              <a:rPr lang="ru-RU" dirty="0"/>
              <a:t> </a:t>
            </a:r>
          </a:p>
        </p:txBody>
      </p:sp>
      <p:sp>
        <p:nvSpPr>
          <p:cNvPr id="6" name="Овал 5"/>
          <p:cNvSpPr/>
          <p:nvPr/>
        </p:nvSpPr>
        <p:spPr>
          <a:xfrm>
            <a:off x="768833" y="1283794"/>
            <a:ext cx="4689914" cy="126365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800" b="1" dirty="0">
                <a:solidFill>
                  <a:schemeClr val="tx1"/>
                </a:solidFill>
                <a:latin typeface="Times New Roman" panose="02020603050405020304" pitchFamily="18" charset="0"/>
                <a:cs typeface="Times New Roman" panose="02020603050405020304" pitchFamily="18" charset="0"/>
              </a:rPr>
              <a:t>Зрительный образ буквы</a:t>
            </a:r>
          </a:p>
        </p:txBody>
      </p:sp>
      <p:sp>
        <p:nvSpPr>
          <p:cNvPr id="7" name="Овал 6"/>
          <p:cNvSpPr/>
          <p:nvPr/>
        </p:nvSpPr>
        <p:spPr>
          <a:xfrm>
            <a:off x="6870239" y="1283796"/>
            <a:ext cx="4940300" cy="126365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800" b="1" dirty="0" err="1">
                <a:solidFill>
                  <a:schemeClr val="tx1"/>
                </a:solidFill>
                <a:latin typeface="Times New Roman" panose="02020603050405020304" pitchFamily="18" charset="0"/>
                <a:cs typeface="Times New Roman" panose="02020603050405020304" pitchFamily="18" charset="0"/>
              </a:rPr>
              <a:t>Слогослияние</a:t>
            </a:r>
            <a:endParaRPr lang="ru-RU" sz="3800" b="1" dirty="0">
              <a:solidFill>
                <a:schemeClr val="tx1"/>
              </a:solidFill>
              <a:latin typeface="Times New Roman" panose="02020603050405020304" pitchFamily="18" charset="0"/>
              <a:cs typeface="Times New Roman" panose="02020603050405020304" pitchFamily="18" charset="0"/>
            </a:endParaRPr>
          </a:p>
        </p:txBody>
      </p:sp>
      <p:sp>
        <p:nvSpPr>
          <p:cNvPr id="8" name="Овал 7"/>
          <p:cNvSpPr/>
          <p:nvPr/>
        </p:nvSpPr>
        <p:spPr>
          <a:xfrm>
            <a:off x="131581" y="2905602"/>
            <a:ext cx="5964419" cy="189255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800" b="1" dirty="0">
                <a:solidFill>
                  <a:schemeClr val="tx1"/>
                </a:solidFill>
                <a:latin typeface="Times New Roman" panose="02020603050405020304" pitchFamily="18" charset="0"/>
                <a:cs typeface="Times New Roman" panose="02020603050405020304" pitchFamily="18" charset="0"/>
              </a:rPr>
              <a:t>Пропуск, замена, перестановка букв, слогов</a:t>
            </a:r>
          </a:p>
        </p:txBody>
      </p:sp>
      <p:sp>
        <p:nvSpPr>
          <p:cNvPr id="9" name="Овал 8"/>
          <p:cNvSpPr/>
          <p:nvPr/>
        </p:nvSpPr>
        <p:spPr>
          <a:xfrm>
            <a:off x="6593040" y="2905603"/>
            <a:ext cx="5494699" cy="189255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800" b="1" dirty="0">
                <a:solidFill>
                  <a:schemeClr val="tx1"/>
                </a:solidFill>
                <a:latin typeface="Times New Roman" panose="02020603050405020304" pitchFamily="18" charset="0"/>
                <a:cs typeface="Times New Roman" panose="02020603050405020304" pitchFamily="18" charset="0"/>
              </a:rPr>
              <a:t>Искажение, </a:t>
            </a:r>
            <a:r>
              <a:rPr lang="ru-RU" sz="3800" b="1" dirty="0" err="1">
                <a:solidFill>
                  <a:schemeClr val="tx1"/>
                </a:solidFill>
                <a:latin typeface="Times New Roman" panose="02020603050405020304" pitchFamily="18" charset="0"/>
                <a:cs typeface="Times New Roman" panose="02020603050405020304" pitchFamily="18" charset="0"/>
              </a:rPr>
              <a:t>недочитывание</a:t>
            </a:r>
            <a:r>
              <a:rPr lang="ru-RU" sz="3800" b="1" dirty="0">
                <a:solidFill>
                  <a:schemeClr val="tx1"/>
                </a:solidFill>
                <a:latin typeface="Times New Roman" panose="02020603050405020304" pitchFamily="18" charset="0"/>
                <a:cs typeface="Times New Roman" panose="02020603050405020304" pitchFamily="18" charset="0"/>
              </a:rPr>
              <a:t> окончаний</a:t>
            </a:r>
          </a:p>
        </p:txBody>
      </p:sp>
      <p:sp>
        <p:nvSpPr>
          <p:cNvPr id="10" name="Овал 9"/>
          <p:cNvSpPr/>
          <p:nvPr/>
        </p:nvSpPr>
        <p:spPr>
          <a:xfrm>
            <a:off x="131581" y="5156318"/>
            <a:ext cx="11899900" cy="138418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800" b="1" dirty="0">
                <a:solidFill>
                  <a:schemeClr val="tx1"/>
                </a:solidFill>
                <a:latin typeface="Times New Roman" panose="02020603050405020304" pitchFamily="18" charset="0"/>
                <a:cs typeface="Times New Roman" panose="02020603050405020304" pitchFamily="18" charset="0"/>
              </a:rPr>
              <a:t>Угадывающее чтение, непонимание прочитанного</a:t>
            </a:r>
          </a:p>
        </p:txBody>
      </p:sp>
      <p:sp>
        <p:nvSpPr>
          <p:cNvPr id="13" name="Стрелка вниз 12"/>
          <p:cNvSpPr/>
          <p:nvPr/>
        </p:nvSpPr>
        <p:spPr>
          <a:xfrm>
            <a:off x="6109660" y="4376311"/>
            <a:ext cx="484632" cy="600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2060"/>
              </a:solidFill>
            </a:endParaRPr>
          </a:p>
        </p:txBody>
      </p:sp>
    </p:spTree>
    <p:extLst>
      <p:ext uri="{BB962C8B-B14F-4D97-AF65-F5344CB8AC3E}">
        <p14:creationId xmlns:p14="http://schemas.microsoft.com/office/powerpoint/2010/main" val="26799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1257" y="112080"/>
            <a:ext cx="11730446" cy="808619"/>
          </a:xfrm>
          <a:prstGeom prst="rect">
            <a:avLst/>
          </a:prstGeom>
        </p:spPr>
        <p:txBody>
          <a:bodyPr wrap="square">
            <a:spAutoFit/>
          </a:bodyPr>
          <a:lstStyle/>
          <a:p>
            <a:pPr algn="ctr">
              <a:lnSpc>
                <a:spcPct val="115000"/>
              </a:lnSpc>
              <a:spcAft>
                <a:spcPts val="1000"/>
              </a:spcAft>
            </a:pPr>
            <a:r>
              <a:rPr lang="ru-RU" sz="4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Причины трудностей в обучении чтению</a:t>
            </a:r>
            <a:endParaRPr lang="ru-RU"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173185" y="2134245"/>
            <a:ext cx="6096000" cy="1034642"/>
          </a:xfrm>
          <a:prstGeom prst="rect">
            <a:avLst/>
          </a:prstGeom>
        </p:spPr>
        <p:txBody>
          <a:bodyPr>
            <a:spAutoFit/>
          </a:bodyPr>
          <a:lstStyle/>
          <a:p>
            <a:pPr>
              <a:lnSpc>
                <a:spcPct val="115000"/>
              </a:lnSpc>
              <a:spcAft>
                <a:spcPts val="1000"/>
              </a:spcAft>
            </a:pPr>
            <a:endParaRPr lang="ru-RU" dirty="0"/>
          </a:p>
          <a:p>
            <a:pPr>
              <a:lnSpc>
                <a:spcPct val="115000"/>
              </a:lnSpc>
              <a:spcAft>
                <a:spcPts val="1000"/>
              </a:spcAft>
            </a:pP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Овал 5"/>
          <p:cNvSpPr/>
          <p:nvPr/>
        </p:nvSpPr>
        <p:spPr>
          <a:xfrm>
            <a:off x="785402" y="1053977"/>
            <a:ext cx="4232366" cy="209951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ru-RU" sz="2800" b="1" dirty="0">
                <a:solidFill>
                  <a:schemeClr val="tx1"/>
                </a:solidFill>
                <a:latin typeface="Times New Roman" panose="02020603050405020304" pitchFamily="18" charset="0"/>
                <a:cs typeface="Times New Roman" panose="02020603050405020304" pitchFamily="18" charset="0"/>
              </a:rPr>
              <a:t>Низкий уровень восприятия и ориентировки в пространстве</a:t>
            </a:r>
          </a:p>
        </p:txBody>
      </p:sp>
      <p:sp>
        <p:nvSpPr>
          <p:cNvPr id="8" name="Овал 7"/>
          <p:cNvSpPr/>
          <p:nvPr/>
        </p:nvSpPr>
        <p:spPr>
          <a:xfrm>
            <a:off x="223154" y="4996315"/>
            <a:ext cx="5356861" cy="153456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tx1"/>
              </a:solidFill>
              <a:latin typeface="Times New Roman" panose="02020603050405020304" pitchFamily="18" charset="0"/>
              <a:cs typeface="Times New Roman" panose="02020603050405020304" pitchFamily="18" charset="0"/>
            </a:endParaRPr>
          </a:p>
          <a:p>
            <a:pPr algn="ctr"/>
            <a:r>
              <a:rPr lang="ru-RU" sz="2800" b="1" dirty="0">
                <a:solidFill>
                  <a:schemeClr val="tx1"/>
                </a:solidFill>
                <a:latin typeface="Times New Roman" panose="02020603050405020304" pitchFamily="18" charset="0"/>
                <a:cs typeface="Times New Roman" panose="02020603050405020304" pitchFamily="18" charset="0"/>
              </a:rPr>
              <a:t>Несформированность</a:t>
            </a:r>
          </a:p>
          <a:p>
            <a:pPr algn="ctr"/>
            <a:r>
              <a:rPr lang="ru-RU" sz="2800" b="1" dirty="0">
                <a:solidFill>
                  <a:schemeClr val="tx1"/>
                </a:solidFill>
                <a:latin typeface="Times New Roman" panose="02020603050405020304" pitchFamily="18" charset="0"/>
                <a:cs typeface="Times New Roman" panose="02020603050405020304" pitchFamily="18" charset="0"/>
              </a:rPr>
              <a:t>приёмов учебной деятельности</a:t>
            </a:r>
          </a:p>
          <a:p>
            <a:pPr algn="ct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9" name="Овал 8"/>
          <p:cNvSpPr/>
          <p:nvPr/>
        </p:nvSpPr>
        <p:spPr>
          <a:xfrm>
            <a:off x="6403245" y="4996314"/>
            <a:ext cx="5372643" cy="153456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tx1"/>
              </a:solidFill>
              <a:latin typeface="Times New Roman" panose="02020603050405020304" pitchFamily="18" charset="0"/>
              <a:cs typeface="Times New Roman" panose="02020603050405020304" pitchFamily="18" charset="0"/>
            </a:endParaRPr>
          </a:p>
          <a:p>
            <a:pPr algn="ctr"/>
            <a:r>
              <a:rPr lang="ru-RU" sz="2800" b="1" dirty="0">
                <a:solidFill>
                  <a:schemeClr val="tx1"/>
                </a:solidFill>
                <a:latin typeface="Times New Roman" panose="02020603050405020304" pitchFamily="18" charset="0"/>
                <a:cs typeface="Times New Roman" panose="02020603050405020304" pitchFamily="18" charset="0"/>
              </a:rPr>
              <a:t>Индивидуальные особенности</a:t>
            </a:r>
          </a:p>
          <a:p>
            <a:pPr algn="ct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11" name="Овал 10"/>
          <p:cNvSpPr/>
          <p:nvPr/>
        </p:nvSpPr>
        <p:spPr>
          <a:xfrm>
            <a:off x="6862351" y="899638"/>
            <a:ext cx="4454434" cy="225748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tx1"/>
              </a:solidFill>
              <a:latin typeface="Times New Roman" panose="02020603050405020304" pitchFamily="18" charset="0"/>
              <a:cs typeface="Times New Roman" panose="02020603050405020304" pitchFamily="18" charset="0"/>
            </a:endParaRPr>
          </a:p>
          <a:p>
            <a:pPr algn="ctr"/>
            <a:r>
              <a:rPr lang="ru-RU" sz="2800" b="1" dirty="0">
                <a:solidFill>
                  <a:schemeClr val="tx1"/>
                </a:solidFill>
                <a:latin typeface="Times New Roman" panose="02020603050405020304" pitchFamily="18" charset="0"/>
                <a:cs typeface="Times New Roman" panose="02020603050405020304" pitchFamily="18" charset="0"/>
              </a:rPr>
              <a:t>Недостатки в развитии внимания, памяти,</a:t>
            </a:r>
          </a:p>
          <a:p>
            <a:pPr algn="ctr"/>
            <a:r>
              <a:rPr lang="ru-RU" sz="2800" b="1" dirty="0">
                <a:solidFill>
                  <a:schemeClr val="tx1"/>
                </a:solidFill>
                <a:latin typeface="Times New Roman" panose="02020603050405020304" pitchFamily="18" charset="0"/>
                <a:cs typeface="Times New Roman" panose="02020603050405020304" pitchFamily="18" charset="0"/>
              </a:rPr>
              <a:t>мышления</a:t>
            </a:r>
          </a:p>
          <a:p>
            <a:pPr algn="ct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10" name="Овал 9"/>
          <p:cNvSpPr/>
          <p:nvPr/>
        </p:nvSpPr>
        <p:spPr>
          <a:xfrm>
            <a:off x="3211282" y="3347108"/>
            <a:ext cx="5878285" cy="123795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1"/>
                </a:solidFill>
                <a:latin typeface="Times New Roman" panose="02020603050405020304" pitchFamily="18" charset="0"/>
                <a:cs typeface="Times New Roman" panose="02020603050405020304" pitchFamily="18" charset="0"/>
              </a:rPr>
              <a:t>Недостатки речевого развития</a:t>
            </a:r>
          </a:p>
        </p:txBody>
      </p:sp>
    </p:spTree>
    <p:extLst>
      <p:ext uri="{BB962C8B-B14F-4D97-AF65-F5344CB8AC3E}">
        <p14:creationId xmlns:p14="http://schemas.microsoft.com/office/powerpoint/2010/main" val="328683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817" y="404745"/>
            <a:ext cx="11861074" cy="6586418"/>
          </a:xfrm>
          <a:prstGeom prst="rect">
            <a:avLst/>
          </a:prstGeom>
        </p:spPr>
        <p:txBody>
          <a:bodyPr wrap="square">
            <a:spAutoFit/>
          </a:bodyPr>
          <a:lstStyle/>
          <a:p>
            <a:pPr algn="ctr"/>
            <a:r>
              <a:rPr lang="ru-RU" sz="4400" b="1" dirty="0">
                <a:solidFill>
                  <a:srgbClr val="002060"/>
                </a:solidFill>
                <a:latin typeface="Times New Roman" panose="02020603050405020304" pitchFamily="18" charset="0"/>
              </a:rPr>
              <a:t>Профилактические упражнения:</a:t>
            </a:r>
          </a:p>
          <a:p>
            <a:br>
              <a:rPr lang="ru-RU" dirty="0">
                <a:solidFill>
                  <a:srgbClr val="000000"/>
                </a:solidFill>
                <a:latin typeface="Times New Roman" panose="02020603050405020304" pitchFamily="18" charset="0"/>
              </a:rPr>
            </a:br>
            <a:r>
              <a:rPr lang="ru-RU" sz="2400" b="1" dirty="0">
                <a:solidFill>
                  <a:srgbClr val="002060"/>
                </a:solidFill>
                <a:latin typeface="Times New Roman" panose="02020603050405020304" pitchFamily="18" charset="0"/>
              </a:rPr>
              <a:t>- формирование представления о собственном теле.</a:t>
            </a:r>
            <a:br>
              <a:rPr lang="ru-RU" sz="2400" b="1" dirty="0">
                <a:solidFill>
                  <a:srgbClr val="002060"/>
                </a:solidFill>
                <a:latin typeface="Times New Roman" panose="02020603050405020304" pitchFamily="18" charset="0"/>
              </a:rPr>
            </a:br>
            <a:r>
              <a:rPr lang="ru-RU" dirty="0">
                <a:solidFill>
                  <a:srgbClr val="000000"/>
                </a:solidFill>
                <a:latin typeface="Times New Roman" panose="02020603050405020304" pitchFamily="18" charset="0"/>
              </a:rPr>
              <a:t>На примере собственного тела ребенок учится различать, что находится вверху, внизу, справа, слева, спереди, сзади. Он отвечает на вопросы взрослого (какая рука правая? голова внизу или вверху? спина сзади или спереди?) сначала про самого себя, а потом про окружающих;</a:t>
            </a:r>
            <a:br>
              <a:rPr lang="ru-RU" dirty="0">
                <a:solidFill>
                  <a:srgbClr val="000000"/>
                </a:solidFill>
                <a:latin typeface="Times New Roman" panose="02020603050405020304" pitchFamily="18" charset="0"/>
              </a:rPr>
            </a:br>
            <a:r>
              <a:rPr lang="ru-RU" sz="2400" b="1" dirty="0">
                <a:solidFill>
                  <a:srgbClr val="002060"/>
                </a:solidFill>
                <a:latin typeface="Times New Roman" panose="02020603050405020304" pitchFamily="18" charset="0"/>
              </a:rPr>
              <a:t>- формирование пространственных представлений на примере картинок и окружающих предметов.</a:t>
            </a:r>
            <a:br>
              <a:rPr lang="ru-RU" dirty="0">
                <a:solidFill>
                  <a:srgbClr val="000000"/>
                </a:solidFill>
                <a:latin typeface="Times New Roman" panose="02020603050405020304" pitchFamily="18" charset="0"/>
              </a:rPr>
            </a:br>
            <a:r>
              <a:rPr lang="ru-RU" dirty="0">
                <a:solidFill>
                  <a:srgbClr val="000000"/>
                </a:solidFill>
                <a:latin typeface="Times New Roman" panose="02020603050405020304" pitchFamily="18" charset="0"/>
              </a:rPr>
              <a:t>Ребенок отвечает на вопросы взрослого: что находится ближе или дальше, что больше или меньше. Затем вопросы усложняются: что находится дальше, чем это, чем то? (то же самое спрашивается про меньше, больше, выше, ниже, левее, правее и т.д.);</a:t>
            </a:r>
            <a:br>
              <a:rPr lang="ru-RU" dirty="0">
                <a:solidFill>
                  <a:srgbClr val="000000"/>
                </a:solidFill>
                <a:latin typeface="Times New Roman" panose="02020603050405020304" pitchFamily="18" charset="0"/>
              </a:rPr>
            </a:br>
            <a:r>
              <a:rPr lang="ru-RU" sz="2400" b="1" dirty="0">
                <a:solidFill>
                  <a:srgbClr val="002060"/>
                </a:solidFill>
                <a:latin typeface="Times New Roman" panose="02020603050405020304" pitchFamily="18" charset="0"/>
              </a:rPr>
              <a:t>- формирование представлений о последовательности.</a:t>
            </a:r>
            <a:br>
              <a:rPr lang="ru-RU" dirty="0">
                <a:solidFill>
                  <a:srgbClr val="000000"/>
                </a:solidFill>
                <a:latin typeface="Times New Roman" panose="02020603050405020304" pitchFamily="18" charset="0"/>
              </a:rPr>
            </a:br>
            <a:r>
              <a:rPr lang="ru-RU" dirty="0">
                <a:solidFill>
                  <a:srgbClr val="000000"/>
                </a:solidFill>
                <a:latin typeface="Times New Roman" panose="02020603050405020304" pitchFamily="18" charset="0"/>
              </a:rPr>
              <a:t>а) выложить последовательность из мозаики, бусинок, геометрических фигурок по предложенному образцу;</a:t>
            </a:r>
            <a:br>
              <a:rPr lang="ru-RU" dirty="0">
                <a:solidFill>
                  <a:srgbClr val="000000"/>
                </a:solidFill>
                <a:latin typeface="Times New Roman" panose="02020603050405020304" pitchFamily="18" charset="0"/>
              </a:rPr>
            </a:br>
            <a:r>
              <a:rPr lang="ru-RU" dirty="0">
                <a:solidFill>
                  <a:srgbClr val="000000"/>
                </a:solidFill>
                <a:latin typeface="Times New Roman" panose="02020603050405020304" pitchFamily="18" charset="0"/>
              </a:rPr>
              <a:t>б) сложить разрезные картинки и изображения из кубиков;</a:t>
            </a:r>
            <a:br>
              <a:rPr lang="ru-RU" dirty="0">
                <a:solidFill>
                  <a:srgbClr val="000000"/>
                </a:solidFill>
                <a:latin typeface="Times New Roman" panose="02020603050405020304" pitchFamily="18" charset="0"/>
              </a:rPr>
            </a:br>
            <a:r>
              <a:rPr lang="ru-RU" dirty="0">
                <a:solidFill>
                  <a:srgbClr val="000000"/>
                </a:solidFill>
                <a:latin typeface="Times New Roman" panose="02020603050405020304" pitchFamily="18" charset="0"/>
              </a:rPr>
              <a:t>в) составить рассказ на основе последовательных картинок;</a:t>
            </a:r>
            <a:br>
              <a:rPr lang="ru-RU" dirty="0">
                <a:solidFill>
                  <a:srgbClr val="000000"/>
                </a:solidFill>
                <a:latin typeface="Times New Roman" panose="02020603050405020304" pitchFamily="18" charset="0"/>
              </a:rPr>
            </a:br>
            <a:r>
              <a:rPr lang="ru-RU" sz="2400" b="1" dirty="0">
                <a:solidFill>
                  <a:srgbClr val="002060"/>
                </a:solidFill>
                <a:latin typeface="Times New Roman" panose="02020603050405020304" pitchFamily="18" charset="0"/>
              </a:rPr>
              <a:t>- формирование представлений о звуковом составе слова с помощью скороговорок.</a:t>
            </a:r>
            <a:br>
              <a:rPr lang="ru-RU" dirty="0">
                <a:solidFill>
                  <a:srgbClr val="000000"/>
                </a:solidFill>
                <a:latin typeface="Times New Roman" panose="02020603050405020304" pitchFamily="18" charset="0"/>
              </a:rPr>
            </a:br>
            <a:r>
              <a:rPr lang="ru-RU" dirty="0">
                <a:solidFill>
                  <a:srgbClr val="000000"/>
                </a:solidFill>
                <a:latin typeface="Times New Roman" panose="02020603050405020304" pitchFamily="18" charset="0"/>
              </a:rPr>
              <a:t>Проговаривание скороговорок не только улучшает дикцию, но и помогает выделить основной звук, который задействован в скороговорке. </a:t>
            </a:r>
            <a:br>
              <a:rPr lang="ru-RU" dirty="0">
                <a:solidFill>
                  <a:srgbClr val="000000"/>
                </a:solidFill>
                <a:latin typeface="Times New Roman" panose="02020603050405020304" pitchFamily="18" charset="0"/>
              </a:rPr>
            </a:br>
            <a:r>
              <a:rPr lang="ru-RU" sz="2400" dirty="0">
                <a:solidFill>
                  <a:srgbClr val="002060"/>
                </a:solidFill>
                <a:latin typeface="Times New Roman" panose="02020603050405020304" pitchFamily="18" charset="0"/>
              </a:rPr>
              <a:t>- </a:t>
            </a:r>
            <a:r>
              <a:rPr lang="ru-RU" sz="2400" b="1" dirty="0">
                <a:solidFill>
                  <a:srgbClr val="002060"/>
                </a:solidFill>
                <a:latin typeface="Times New Roman" panose="02020603050405020304" pitchFamily="18" charset="0"/>
              </a:rPr>
              <a:t>формирование представлений о слоговом составе слова.</a:t>
            </a:r>
            <a:br>
              <a:rPr lang="ru-RU" dirty="0">
                <a:solidFill>
                  <a:srgbClr val="000000"/>
                </a:solidFill>
                <a:latin typeface="Times New Roman" panose="02020603050405020304" pitchFamily="18" charset="0"/>
              </a:rPr>
            </a:br>
            <a:endParaRPr lang="ru-RU" dirty="0"/>
          </a:p>
        </p:txBody>
      </p:sp>
    </p:spTree>
    <p:extLst>
      <p:ext uri="{BB962C8B-B14F-4D97-AF65-F5344CB8AC3E}">
        <p14:creationId xmlns:p14="http://schemas.microsoft.com/office/powerpoint/2010/main" val="406622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2402" t="1412" b="3847"/>
          <a:stretch/>
        </p:blipFill>
        <p:spPr>
          <a:xfrm>
            <a:off x="3713514" y="1754671"/>
            <a:ext cx="3504014" cy="2560586"/>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2138" b="3434"/>
          <a:stretch/>
        </p:blipFill>
        <p:spPr>
          <a:xfrm>
            <a:off x="329921" y="1278351"/>
            <a:ext cx="2408047" cy="3017871"/>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21" y="4424150"/>
            <a:ext cx="6887607" cy="2183327"/>
          </a:xfrm>
          <a:prstGeom prst="rect">
            <a:avLst/>
          </a:prstGeom>
        </p:spPr>
      </p:pic>
      <p:sp>
        <p:nvSpPr>
          <p:cNvPr id="9" name="Прямоугольник 8"/>
          <p:cNvSpPr/>
          <p:nvPr/>
        </p:nvSpPr>
        <p:spPr>
          <a:xfrm>
            <a:off x="3359454" y="0"/>
            <a:ext cx="4915224" cy="1107996"/>
          </a:xfrm>
          <a:prstGeom prst="rect">
            <a:avLst/>
          </a:prstGeom>
        </p:spPr>
        <p:txBody>
          <a:bodyPr wrap="square">
            <a:spAutoFit/>
          </a:bodyPr>
          <a:lstStyle/>
          <a:p>
            <a:pPr indent="449580" algn="ctr">
              <a:lnSpc>
                <a:spcPct val="150000"/>
              </a:lnSpc>
              <a:spcAft>
                <a:spcPts val="0"/>
              </a:spcAft>
            </a:pPr>
            <a:r>
              <a:rPr lang="ru-RU" sz="4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Игры с буквами</a:t>
            </a:r>
          </a:p>
        </p:txBody>
      </p:sp>
      <p:sp>
        <p:nvSpPr>
          <p:cNvPr id="11" name="Прямоугольник 10"/>
          <p:cNvSpPr/>
          <p:nvPr/>
        </p:nvSpPr>
        <p:spPr>
          <a:xfrm>
            <a:off x="2370305" y="957713"/>
            <a:ext cx="5302157" cy="742511"/>
          </a:xfrm>
          <a:prstGeom prst="rect">
            <a:avLst/>
          </a:prstGeom>
        </p:spPr>
        <p:txBody>
          <a:bodyPr wrap="none">
            <a:spAutoFit/>
          </a:bodyPr>
          <a:lstStyle/>
          <a:p>
            <a:pPr indent="449580">
              <a:lnSpc>
                <a:spcPct val="150000"/>
              </a:lnSpc>
              <a:spcAft>
                <a:spcPts val="0"/>
              </a:spcAft>
            </a:pPr>
            <a:r>
              <a:rPr lang="ru-RU" sz="3200" b="1" dirty="0">
                <a:latin typeface="Times New Roman" panose="02020603050405020304" pitchFamily="18" charset="0"/>
                <a:cs typeface="Times New Roman" panose="02020603050405020304" pitchFamily="18" charset="0"/>
              </a:rPr>
              <a:t>Игра «Разрезные буквы»</a:t>
            </a:r>
            <a:endParaRPr lang="ru-RU"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Прямоугольник 11"/>
          <p:cNvSpPr/>
          <p:nvPr/>
        </p:nvSpPr>
        <p:spPr>
          <a:xfrm>
            <a:off x="8077227" y="1881687"/>
            <a:ext cx="3487781" cy="1077218"/>
          </a:xfrm>
          <a:prstGeom prst="rect">
            <a:avLst/>
          </a:prstGeom>
        </p:spPr>
        <p:txBody>
          <a:bodyPr wrap="square">
            <a:spAutoFit/>
          </a:bodyPr>
          <a:lstStyle/>
          <a:p>
            <a:pPr indent="449580">
              <a:spcAft>
                <a:spcPts val="0"/>
              </a:spcAft>
            </a:pPr>
            <a:r>
              <a:rPr lang="ru-RU"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Игровой приём </a:t>
            </a:r>
          </a:p>
          <a:p>
            <a:pPr indent="449580">
              <a:spcAft>
                <a:spcPts val="0"/>
              </a:spcAft>
            </a:pPr>
            <a:r>
              <a:rPr lang="ru-RU"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Дермолексия</a:t>
            </a:r>
            <a:r>
              <a:rPr lang="ru-RU"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4" name="Рисунок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9346" y="3439913"/>
            <a:ext cx="4523541" cy="2265951"/>
          </a:xfrm>
          <a:prstGeom prst="rect">
            <a:avLst/>
          </a:prstGeom>
        </p:spPr>
      </p:pic>
    </p:spTree>
    <p:extLst>
      <p:ext uri="{BB962C8B-B14F-4D97-AF65-F5344CB8AC3E}">
        <p14:creationId xmlns:p14="http://schemas.microsoft.com/office/powerpoint/2010/main" val="369536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126" y="3440272"/>
            <a:ext cx="5325442" cy="3244737"/>
          </a:xfrm>
          <a:prstGeom prst="rect">
            <a:avLst/>
          </a:prstGeo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t="5733" b="3969"/>
          <a:stretch/>
        </p:blipFill>
        <p:spPr>
          <a:xfrm>
            <a:off x="6314809" y="195535"/>
            <a:ext cx="5458877" cy="3244737"/>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2593" y="3550782"/>
            <a:ext cx="3895339" cy="3150463"/>
          </a:xfrm>
          <a:prstGeom prst="rect">
            <a:avLst/>
          </a:prstGeom>
        </p:spPr>
      </p:pic>
      <p:pic>
        <p:nvPicPr>
          <p:cNvPr id="8" name="Рисунок 7"/>
          <p:cNvPicPr>
            <a:picLocks noChangeAspect="1"/>
          </p:cNvPicPr>
          <p:nvPr/>
        </p:nvPicPr>
        <p:blipFill rotWithShape="1">
          <a:blip r:embed="rId5" cstate="print">
            <a:extLst>
              <a:ext uri="{28A0092B-C50C-407E-A947-70E740481C1C}">
                <a14:useLocalDpi xmlns:a14="http://schemas.microsoft.com/office/drawing/2010/main" val="0"/>
              </a:ext>
            </a:extLst>
          </a:blip>
          <a:srcRect l="1778" t="2385" r="2490" b="4750"/>
          <a:stretch/>
        </p:blipFill>
        <p:spPr>
          <a:xfrm>
            <a:off x="512452" y="195535"/>
            <a:ext cx="5170790" cy="3150950"/>
          </a:xfrm>
          <a:prstGeom prst="rect">
            <a:avLst/>
          </a:prstGeom>
        </p:spPr>
      </p:pic>
    </p:spTree>
    <p:extLst>
      <p:ext uri="{BB962C8B-B14F-4D97-AF65-F5344CB8AC3E}">
        <p14:creationId xmlns:p14="http://schemas.microsoft.com/office/powerpoint/2010/main" val="186027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t="1278" b="2351"/>
          <a:stretch/>
        </p:blipFill>
        <p:spPr>
          <a:xfrm>
            <a:off x="204240" y="900070"/>
            <a:ext cx="3460789" cy="4429576"/>
          </a:xfrm>
          <a:prstGeom prst="rect">
            <a:avLst/>
          </a:prstGeom>
        </p:spPr>
      </p:pic>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b="4445"/>
          <a:stretch/>
        </p:blipFill>
        <p:spPr>
          <a:xfrm>
            <a:off x="1862593" y="3190114"/>
            <a:ext cx="2803467" cy="3509890"/>
          </a:xfrm>
          <a:prstGeom prst="rect">
            <a:avLst/>
          </a:prstGeom>
        </p:spPr>
      </p:pic>
      <p:sp>
        <p:nvSpPr>
          <p:cNvPr id="10" name="TextBox 9"/>
          <p:cNvSpPr txBox="1"/>
          <p:nvPr/>
        </p:nvSpPr>
        <p:spPr>
          <a:xfrm>
            <a:off x="4442192" y="130629"/>
            <a:ext cx="3187476" cy="769441"/>
          </a:xfrm>
          <a:prstGeom prst="rect">
            <a:avLst/>
          </a:prstGeom>
          <a:noFill/>
        </p:spPr>
        <p:txBody>
          <a:bodyPr wrap="none" rtlCol="0">
            <a:spAutoFit/>
          </a:bodyPr>
          <a:lstStyle/>
          <a:p>
            <a:r>
              <a:rPr lang="ru-RU" sz="4400" b="1" dirty="0">
                <a:solidFill>
                  <a:srgbClr val="002060"/>
                </a:solidFill>
                <a:latin typeface="Times New Roman" panose="02020603050405020304" pitchFamily="18" charset="0"/>
                <a:cs typeface="Times New Roman" panose="02020603050405020304" pitchFamily="18" charset="0"/>
              </a:rPr>
              <a:t>Литература</a:t>
            </a:r>
          </a:p>
        </p:txBody>
      </p:sp>
      <p:pic>
        <p:nvPicPr>
          <p:cNvPr id="11" name="Рисунок 10"/>
          <p:cNvPicPr>
            <a:picLocks noChangeAspect="1"/>
          </p:cNvPicPr>
          <p:nvPr/>
        </p:nvPicPr>
        <p:blipFill rotWithShape="1">
          <a:blip r:embed="rId4">
            <a:extLst>
              <a:ext uri="{28A0092B-C50C-407E-A947-70E740481C1C}">
                <a14:useLocalDpi xmlns:a14="http://schemas.microsoft.com/office/drawing/2010/main" val="0"/>
              </a:ext>
            </a:extLst>
          </a:blip>
          <a:srcRect t="2982"/>
          <a:stretch/>
        </p:blipFill>
        <p:spPr>
          <a:xfrm>
            <a:off x="7226424" y="2648572"/>
            <a:ext cx="2579598" cy="3324871"/>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7849" y="900070"/>
            <a:ext cx="2001119" cy="3497005"/>
          </a:xfrm>
          <a:prstGeom prst="rect">
            <a:avLst/>
          </a:prstGeom>
        </p:spPr>
      </p:pic>
      <p:pic>
        <p:nvPicPr>
          <p:cNvPr id="7" name="Рисунок 6"/>
          <p:cNvPicPr>
            <a:picLocks noChangeAspect="1"/>
          </p:cNvPicPr>
          <p:nvPr/>
        </p:nvPicPr>
        <p:blipFill rotWithShape="1">
          <a:blip r:embed="rId6" cstate="print">
            <a:extLst>
              <a:ext uri="{28A0092B-C50C-407E-A947-70E740481C1C}">
                <a14:useLocalDpi xmlns:a14="http://schemas.microsoft.com/office/drawing/2010/main" val="0"/>
              </a:ext>
            </a:extLst>
          </a:blip>
          <a:srcRect l="4394" t="2478" r="6086" b="2285"/>
          <a:stretch/>
        </p:blipFill>
        <p:spPr>
          <a:xfrm>
            <a:off x="4817887" y="1056631"/>
            <a:ext cx="2256710" cy="2908132"/>
          </a:xfrm>
          <a:prstGeom prst="rect">
            <a:avLst/>
          </a:prstGeom>
        </p:spPr>
      </p:pic>
    </p:spTree>
    <p:extLst>
      <p:ext uri="{BB962C8B-B14F-4D97-AF65-F5344CB8AC3E}">
        <p14:creationId xmlns:p14="http://schemas.microsoft.com/office/powerpoint/2010/main" val="1726278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7000" y="3411962"/>
            <a:ext cx="3406686" cy="3226992"/>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23999" t="3874" r="4382"/>
          <a:stretch/>
        </p:blipFill>
        <p:spPr>
          <a:xfrm rot="5400000">
            <a:off x="4330755" y="611717"/>
            <a:ext cx="3731012" cy="3770512"/>
          </a:xfrm>
          <a:prstGeom prst="rect">
            <a:avLst/>
          </a:prstGeom>
          <a:ln>
            <a:noFill/>
          </a:ln>
          <a:effectLst>
            <a:softEdge rad="112500"/>
          </a:effectLst>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2892"/>
          <a:stretch/>
        </p:blipFill>
        <p:spPr>
          <a:xfrm>
            <a:off x="341677" y="3290787"/>
            <a:ext cx="3298733" cy="3348167"/>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2114" y="259286"/>
            <a:ext cx="3111572" cy="2712982"/>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8846" y="4480045"/>
            <a:ext cx="2200275" cy="2276475"/>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678" y="259286"/>
            <a:ext cx="3298733" cy="2712857"/>
          </a:xfrm>
          <a:prstGeom prst="rect">
            <a:avLst/>
          </a:prstGeom>
        </p:spPr>
      </p:pic>
      <p:sp>
        <p:nvSpPr>
          <p:cNvPr id="11" name="TextBox 10"/>
          <p:cNvSpPr txBox="1"/>
          <p:nvPr/>
        </p:nvSpPr>
        <p:spPr>
          <a:xfrm>
            <a:off x="3963343" y="0"/>
            <a:ext cx="4465838" cy="769441"/>
          </a:xfrm>
          <a:prstGeom prst="rect">
            <a:avLst/>
          </a:prstGeom>
          <a:noFill/>
        </p:spPr>
        <p:txBody>
          <a:bodyPr wrap="none" rtlCol="0">
            <a:spAutoFit/>
          </a:bodyPr>
          <a:lstStyle/>
          <a:p>
            <a:r>
              <a:rPr lang="ru-RU" sz="4400" b="1" dirty="0">
                <a:solidFill>
                  <a:srgbClr val="002060"/>
                </a:solidFill>
                <a:latin typeface="Times New Roman" panose="02020603050405020304" pitchFamily="18" charset="0"/>
                <a:cs typeface="Times New Roman" panose="02020603050405020304" pitchFamily="18" charset="0"/>
              </a:rPr>
              <a:t>«СОЛНЫШКО»</a:t>
            </a:r>
          </a:p>
        </p:txBody>
      </p:sp>
    </p:spTree>
    <p:extLst>
      <p:ext uri="{BB962C8B-B14F-4D97-AF65-F5344CB8AC3E}">
        <p14:creationId xmlns:p14="http://schemas.microsoft.com/office/powerpoint/2010/main" val="2420869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онференция сентябрь 2022г\Скриншот Беговая дорожка или от буквы к букве.png"/>
          <p:cNvPicPr>
            <a:picLocks noChangeAspect="1" noChangeArrowheads="1"/>
          </p:cNvPicPr>
          <p:nvPr/>
        </p:nvPicPr>
        <p:blipFill rotWithShape="1">
          <a:blip r:embed="rId2">
            <a:extLst>
              <a:ext uri="{28A0092B-C50C-407E-A947-70E740481C1C}">
                <a14:useLocalDpi xmlns:a14="http://schemas.microsoft.com/office/drawing/2010/main" val="0"/>
              </a:ext>
            </a:extLst>
          </a:blip>
          <a:srcRect t="14805" r="1914" b="1976"/>
          <a:stretch/>
        </p:blipFill>
        <p:spPr bwMode="auto">
          <a:xfrm>
            <a:off x="4760020" y="1371599"/>
            <a:ext cx="7197118" cy="44152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7016" y="109202"/>
            <a:ext cx="10737669" cy="769441"/>
          </a:xfrm>
          <a:prstGeom prst="rect">
            <a:avLst/>
          </a:prstGeom>
          <a:noFill/>
        </p:spPr>
        <p:txBody>
          <a:bodyPr wrap="square" rtlCol="0">
            <a:spAutoFit/>
          </a:bodyPr>
          <a:lstStyle/>
          <a:p>
            <a:pPr algn="ctr"/>
            <a:r>
              <a:rPr lang="ru-RU" sz="4400" b="1" dirty="0">
                <a:solidFill>
                  <a:srgbClr val="002060"/>
                </a:solidFill>
                <a:latin typeface="Times New Roman" pitchFamily="18" charset="0"/>
                <a:cs typeface="Times New Roman" pitchFamily="18" charset="0"/>
              </a:rPr>
              <a:t>«Беговая дорожка или от буквы к букве»</a:t>
            </a: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12321" t="3427" r="11822" b="7238"/>
          <a:stretch/>
        </p:blipFill>
        <p:spPr>
          <a:xfrm>
            <a:off x="236408" y="966651"/>
            <a:ext cx="4239719" cy="2808515"/>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9858" t="6666" r="11177"/>
          <a:stretch/>
        </p:blipFill>
        <p:spPr>
          <a:xfrm>
            <a:off x="236408" y="3951181"/>
            <a:ext cx="4213728" cy="2801528"/>
          </a:xfrm>
          <a:prstGeom prst="rect">
            <a:avLst/>
          </a:prstGeom>
        </p:spPr>
      </p:pic>
    </p:spTree>
    <p:extLst>
      <p:ext uri="{BB962C8B-B14F-4D97-AF65-F5344CB8AC3E}">
        <p14:creationId xmlns:p14="http://schemas.microsoft.com/office/powerpoint/2010/main" val="65577866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2269</TotalTime>
  <Words>357</Words>
  <Application>Microsoft Office PowerPoint</Application>
  <PresentationFormat>Широкоэкранный</PresentationFormat>
  <Paragraphs>68</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Times New Roman</vt:lpstr>
      <vt:lpstr>Тема Office</vt:lpstr>
      <vt:lpstr>Формирование навыка чтения  у детей с трудностями в обучении младшего школьного возраста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навыков чтения у детей с трудностями в обучении</dc:title>
  <dc:creator>Denisov</dc:creator>
  <cp:lastModifiedBy>Okky .</cp:lastModifiedBy>
  <cp:revision>54</cp:revision>
  <dcterms:created xsi:type="dcterms:W3CDTF">2023-11-28T07:19:06Z</dcterms:created>
  <dcterms:modified xsi:type="dcterms:W3CDTF">2023-12-07T06:38:14Z</dcterms:modified>
</cp:coreProperties>
</file>