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161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FD2381C-F85B-4A70-921B-2D9C4491F17C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B3295CD-22FE-4B59-A544-7B21B51148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2381C-F85B-4A70-921B-2D9C4491F17C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95CD-22FE-4B59-A544-7B21B51148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2381C-F85B-4A70-921B-2D9C4491F17C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95CD-22FE-4B59-A544-7B21B51148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2381C-F85B-4A70-921B-2D9C4491F17C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95CD-22FE-4B59-A544-7B21B511484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2381C-F85B-4A70-921B-2D9C4491F17C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95CD-22FE-4B59-A544-7B21B511484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2381C-F85B-4A70-921B-2D9C4491F17C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95CD-22FE-4B59-A544-7B21B511484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2381C-F85B-4A70-921B-2D9C4491F17C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95CD-22FE-4B59-A544-7B21B511484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2381C-F85B-4A70-921B-2D9C4491F17C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95CD-22FE-4B59-A544-7B21B511484C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2381C-F85B-4A70-921B-2D9C4491F17C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95CD-22FE-4B59-A544-7B21B51148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FD2381C-F85B-4A70-921B-2D9C4491F17C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95CD-22FE-4B59-A544-7B21B511484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FD2381C-F85B-4A70-921B-2D9C4491F17C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B3295CD-22FE-4B59-A544-7B21B511484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FD2381C-F85B-4A70-921B-2D9C4491F17C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B3295CD-22FE-4B59-A544-7B21B511484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resh.edu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. Использование ЭОР на уроках физической культуры </a:t>
            </a:r>
            <a:br>
              <a:rPr lang="ru-RU" dirty="0" smtClean="0"/>
            </a:br>
            <a:r>
              <a:rPr lang="ru-RU" dirty="0" smtClean="0"/>
              <a:t>(«РЭШ»,  «Просвещение»)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3717032"/>
            <a:ext cx="7772400" cy="1944216"/>
          </a:xfrm>
        </p:spPr>
        <p:txBody>
          <a:bodyPr>
            <a:normAutofit/>
          </a:bodyPr>
          <a:lstStyle/>
          <a:p>
            <a:r>
              <a:rPr lang="ru-RU" dirty="0" smtClean="0"/>
              <a:t>Якимова Надежда Ивановна</a:t>
            </a:r>
          </a:p>
          <a:p>
            <a:r>
              <a:rPr lang="ru-RU" dirty="0" smtClean="0"/>
              <a:t>  учитель физической культуры</a:t>
            </a:r>
          </a:p>
          <a:p>
            <a:r>
              <a:rPr lang="ru-RU" dirty="0" smtClean="0"/>
              <a:t> ГБОУУ СОШ с. Богдановка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C:\Users\User\Pictures\20230928_10542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13384"/>
            <a:ext cx="3528392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C:\Users\User\Pictures\фото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320480" cy="1944216"/>
          </a:xfrm>
          <a:prstGeom prst="rect">
            <a:avLst/>
          </a:prstGeom>
          <a:noFill/>
        </p:spPr>
      </p:pic>
      <p:pic>
        <p:nvPicPr>
          <p:cNvPr id="6" name="Рисунок 5" descr="C:\Users\User\Pictures\20230928_10523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60648"/>
            <a:ext cx="3960440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188640"/>
            <a:ext cx="7931224" cy="1224136"/>
          </a:xfrm>
        </p:spPr>
        <p:txBody>
          <a:bodyPr>
            <a:normAutofit fontScale="90000"/>
          </a:bodyPr>
          <a:lstStyle/>
          <a:p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u="sng" dirty="0" smtClean="0"/>
              <a:t>https://prosv.ru</a:t>
            </a:r>
            <a:r>
              <a:rPr lang="ru-RU" dirty="0" smtClean="0"/>
              <a:t> 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7992888" cy="504056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870" y="332656"/>
            <a:ext cx="8781627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4525963"/>
          </a:xfrm>
        </p:spPr>
        <p:txBody>
          <a:bodyPr>
            <a:normAutofit/>
          </a:bodyPr>
          <a:lstStyle/>
          <a:p>
            <a:pPr algn="ctr"/>
            <a:r>
              <a:rPr lang="ru-RU" sz="4800" dirty="0"/>
              <a:t> </a:t>
            </a:r>
            <a:r>
              <a:rPr lang="ru-RU" sz="4400" dirty="0" smtClean="0"/>
              <a:t>Благодарю  за внимание!</a:t>
            </a:r>
            <a:endParaRPr lang="ru-RU" sz="4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907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. Самым наполненным в предметной области «Физическая культура» является образовательный портал «Российская электронная школа» (</a:t>
            </a:r>
            <a:r>
              <a:rPr lang="ru-RU" dirty="0" smtClean="0">
                <a:hlinkClick r:id="rId2"/>
              </a:rPr>
              <a:t>https://resh.edu.ru/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212976"/>
            <a:ext cx="6624736" cy="316835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с 1 по 11 классы по всем разделам курса: </a:t>
            </a:r>
          </a:p>
          <a:p>
            <a:pPr>
              <a:buNone/>
            </a:pPr>
            <a:r>
              <a:rPr lang="ru-RU" dirty="0" smtClean="0"/>
              <a:t>1) Основы техники безопасности и профилактика травматизма. </a:t>
            </a:r>
          </a:p>
          <a:p>
            <a:pPr>
              <a:buNone/>
            </a:pPr>
            <a:r>
              <a:rPr lang="ru-RU" dirty="0" smtClean="0"/>
              <a:t>2) Основные знания о физической культуре.</a:t>
            </a:r>
          </a:p>
          <a:p>
            <a:pPr>
              <a:buNone/>
            </a:pPr>
            <a:r>
              <a:rPr lang="ru-RU" dirty="0" smtClean="0"/>
              <a:t> 3) Развитие способностей физических качеств. 4) Гимнастика с элементами акробатики. </a:t>
            </a:r>
          </a:p>
          <a:p>
            <a:pPr>
              <a:buNone/>
            </a:pPr>
            <a:r>
              <a:rPr lang="ru-RU" dirty="0" smtClean="0"/>
              <a:t> 5) Легкоатлетические упражнения.</a:t>
            </a:r>
          </a:p>
          <a:p>
            <a:pPr>
              <a:buNone/>
            </a:pPr>
            <a:r>
              <a:rPr lang="ru-RU" dirty="0" smtClean="0"/>
              <a:t> 6) Подвижные игры, спортивные игры. </a:t>
            </a:r>
          </a:p>
          <a:p>
            <a:pPr>
              <a:buNone/>
            </a:pPr>
            <a:r>
              <a:rPr lang="ru-RU" dirty="0" smtClean="0"/>
              <a:t>7) Основы знаний. </a:t>
            </a:r>
          </a:p>
          <a:p>
            <a:pPr>
              <a:buNone/>
            </a:pPr>
            <a:r>
              <a:rPr lang="ru-RU" dirty="0" smtClean="0"/>
              <a:t>8) Двигательные умения и навыки. </a:t>
            </a:r>
          </a:p>
          <a:p>
            <a:pPr>
              <a:buNone/>
            </a:pPr>
            <a:r>
              <a:rPr lang="ru-RU" dirty="0" smtClean="0"/>
              <a:t>9) Развитие двигательных способностей. </a:t>
            </a:r>
          </a:p>
          <a:p>
            <a:pPr>
              <a:buNone/>
            </a:pPr>
            <a:r>
              <a:rPr lang="ru-RU" dirty="0" smtClean="0"/>
              <a:t>10) Общая физическая подготовка.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Интерактивные уроки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Интерактивные уроки «Российской электронной школы» строятся на основе специально разработанных авторских программ, успешно прошедших независимую экспертизу.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Интерактивные уроки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Содержание раздела представлено </a:t>
            </a:r>
            <a:r>
              <a:rPr lang="ru-RU" dirty="0" err="1" smtClean="0"/>
              <a:t>видеоуроками</a:t>
            </a:r>
            <a:r>
              <a:rPr lang="ru-RU" dirty="0" smtClean="0"/>
              <a:t>, конспектами урока, упражнениями и контрольными заданиями, которые должен выполнить школьник. Для прохождения проверочных заданий ученику необходимо зарегистрироваться.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45180"/>
            <a:ext cx="8229600" cy="399787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" name="Содержимое 15" descr="C:\Users\User\Pictures\20230927_12395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547260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C:\Users\User\Pictures\20230927_12414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0636" y="2433637"/>
            <a:ext cx="6783364" cy="380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Рисунок 9" descr="C:\Users\User\Pictures\20230927_12422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5940425" cy="267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C:\Users\User\Pictures\20230927_12421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924944"/>
            <a:ext cx="7931224" cy="35690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C:\Users\User\Pictures\20230927_12450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2987824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Pictures\20230927_10105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284984"/>
            <a:ext cx="540060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Pictures\20230927_09535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260648"/>
            <a:ext cx="532859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3661048" y="188640"/>
            <a:ext cx="5482952" cy="358640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87</TotalTime>
  <Words>193</Words>
  <Application>Microsoft Office PowerPoint</Application>
  <PresentationFormat>Экран (4:3)</PresentationFormat>
  <Paragraphs>21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Lucida Sans Unicode</vt:lpstr>
      <vt:lpstr>Verdana</vt:lpstr>
      <vt:lpstr>Wingdings 2</vt:lpstr>
      <vt:lpstr>Wingdings 3</vt:lpstr>
      <vt:lpstr>Открытая</vt:lpstr>
      <vt:lpstr>. Использование ЭОР на уроках физической культуры  («РЭШ»,  «Просвещение») </vt:lpstr>
      <vt:lpstr>Презентация PowerPoint</vt:lpstr>
      <vt:lpstr>Интерактивные уроки</vt:lpstr>
      <vt:lpstr>Интерактивные уроки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https://prosv.ru 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 Использование ЭОР на уроках физической культуры  («РЭШ»,  «Просвещение») </dc:title>
  <dc:creator>Пользователь</dc:creator>
  <cp:lastModifiedBy>user</cp:lastModifiedBy>
  <cp:revision>2</cp:revision>
  <dcterms:created xsi:type="dcterms:W3CDTF">2023-10-01T21:41:52Z</dcterms:created>
  <dcterms:modified xsi:type="dcterms:W3CDTF">2023-10-02T17:03:39Z</dcterms:modified>
</cp:coreProperties>
</file>