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42" r:id="rId4"/>
    <p:sldId id="343" r:id="rId5"/>
    <p:sldId id="344" r:id="rId6"/>
    <p:sldId id="345" r:id="rId7"/>
    <p:sldId id="341" r:id="rId8"/>
    <p:sldId id="31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60"/>
  </p:normalViewPr>
  <p:slideViewPr>
    <p:cSldViewPr showGuides="1">
      <p:cViewPr varScale="1">
        <p:scale>
          <a:sx n="81" d="100"/>
          <a:sy n="81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424936" cy="2808312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0"/>
              </a:rPr>
              <a:t>Анализ причин несоответствия </a:t>
            </a:r>
            <a:br>
              <a:rPr lang="ru-RU" b="1" dirty="0" smtClean="0">
                <a:ln w="0"/>
              </a:rPr>
            </a:br>
            <a:r>
              <a:rPr lang="ru-RU" b="1" dirty="0" smtClean="0">
                <a:ln w="0"/>
              </a:rPr>
              <a:t>результатов </a:t>
            </a:r>
            <a:r>
              <a:rPr lang="ru-RU" b="1" dirty="0" smtClean="0">
                <a:ln w="0"/>
              </a:rPr>
              <a:t>на ОГЭ </a:t>
            </a:r>
            <a:endParaRPr lang="ru-RU" b="1" dirty="0">
              <a:ln w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797152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000" i="1" dirty="0">
              <a:ln w="0"/>
              <a:solidFill>
                <a:schemeClr val="tx1"/>
              </a:solidFill>
            </a:endParaRPr>
          </a:p>
          <a:p>
            <a:pPr algn="r"/>
            <a:r>
              <a:rPr lang="ru-RU" sz="2000" i="1" dirty="0">
                <a:ln w="0"/>
                <a:solidFill>
                  <a:schemeClr val="tx1"/>
                </a:solidFill>
              </a:rPr>
              <a:t>Силиванова Анастасия Александровна, </a:t>
            </a:r>
            <a:endParaRPr lang="ru-RU" sz="2000" i="1" dirty="0">
              <a:ln w="0"/>
              <a:solidFill>
                <a:schemeClr val="tx1"/>
              </a:solidFill>
            </a:endParaRPr>
          </a:p>
          <a:p>
            <a:pPr algn="r"/>
            <a:r>
              <a:rPr lang="ru-RU" sz="2000" i="1" dirty="0">
                <a:ln w="0"/>
                <a:solidFill>
                  <a:schemeClr val="tx1"/>
                </a:solidFill>
              </a:rPr>
              <a:t>учитель географии ГБОУ СОШ №1 с. Борское</a:t>
            </a:r>
            <a:endParaRPr lang="ru-RU" sz="2000" i="1" dirty="0">
              <a:ln w="0"/>
              <a:solidFill>
                <a:schemeClr val="tx1"/>
              </a:solidFill>
            </a:endParaRPr>
          </a:p>
          <a:p>
            <a:pPr algn="r"/>
            <a:endParaRPr lang="ru-RU" sz="2000" i="1" dirty="0">
              <a:ln w="0"/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Результативность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" cstate="print"/>
          <a:srcRect l="15495"/>
          <a:stretch>
            <a:fillRect/>
          </a:stretch>
        </p:blipFill>
        <p:spPr bwMode="auto">
          <a:xfrm>
            <a:off x="214282" y="3214686"/>
            <a:ext cx="871475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ru-RU" altLang="en-US"/>
              <a:t>Причины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525963"/>
          </a:xfrm>
        </p:spPr>
        <p:txBody>
          <a:bodyPr>
            <a:normAutofit lnSpcReduction="10000"/>
          </a:bodyPr>
          <a:p>
            <a:pPr marL="0" indent="0" algn="just">
              <a:buNone/>
            </a:pPr>
            <a:endParaRPr lang="ru-RU" altLang="en-US"/>
          </a:p>
          <a:p>
            <a:pPr algn="just"/>
            <a:r>
              <a:rPr lang="ru-RU" altLang="en-US"/>
              <a:t>Ошибки распределения времени на каждого ученика</a:t>
            </a:r>
            <a:endParaRPr lang="ru-RU" altLang="en-US"/>
          </a:p>
          <a:p>
            <a:pPr algn="just"/>
            <a:r>
              <a:rPr lang="ru-RU" altLang="en-US"/>
              <a:t>Недостаточное внимание к учащимся с повышенной мотивацией</a:t>
            </a:r>
            <a:endParaRPr lang="ru-RU" altLang="en-US"/>
          </a:p>
          <a:p>
            <a:pPr algn="just"/>
            <a:r>
              <a:rPr lang="ru-RU" altLang="en-US">
                <a:sym typeface="+mn-ea"/>
              </a:rPr>
              <a:t>Изменение предметов по выбору учащимися в марте (сокращенный срок подготовки)</a:t>
            </a:r>
            <a:endParaRPr lang="ru-RU" altLang="en-US"/>
          </a:p>
          <a:p>
            <a:pPr algn="just"/>
            <a:endParaRPr lang="ru-RU" altLang="en-US"/>
          </a:p>
          <a:p>
            <a:pPr algn="just"/>
            <a:endParaRPr lang="ru-RU" altLang="en-US"/>
          </a:p>
          <a:p>
            <a:pPr algn="just"/>
            <a:endParaRPr lang="ru-RU" altLang="en-US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ru-RU" altLang="en-US"/>
              <a:t>Меры подготовки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525963"/>
          </a:xfrm>
        </p:spPr>
        <p:txBody>
          <a:bodyPr>
            <a:normAutofit lnSpcReduction="10000"/>
          </a:bodyPr>
          <a:p>
            <a:pPr marL="0" indent="0" algn="just">
              <a:buNone/>
            </a:pPr>
            <a:endParaRPr lang="ru-RU" altLang="en-US"/>
          </a:p>
          <a:p>
            <a:pPr algn="just"/>
            <a:r>
              <a:rPr lang="ru-RU" altLang="en-US"/>
              <a:t>Разбор вариантов</a:t>
            </a:r>
            <a:endParaRPr lang="ru-RU" altLang="en-US"/>
          </a:p>
          <a:p>
            <a:pPr algn="just"/>
            <a:r>
              <a:rPr lang="ru-RU" altLang="en-US"/>
              <a:t>Решение тестов </a:t>
            </a:r>
            <a:endParaRPr lang="ru-RU" altLang="en-US"/>
          </a:p>
          <a:p>
            <a:pPr algn="just"/>
            <a:r>
              <a:rPr lang="ru-RU" altLang="en-US"/>
              <a:t>Прорешивание отдельных заданий</a:t>
            </a:r>
            <a:endParaRPr lang="ru-RU" altLang="en-US"/>
          </a:p>
          <a:p>
            <a:pPr algn="just"/>
            <a:r>
              <a:rPr lang="ru-RU" altLang="en-US"/>
              <a:t>Разбор типичных ошибок </a:t>
            </a:r>
            <a:endParaRPr lang="ru-RU" altLang="en-US"/>
          </a:p>
          <a:p>
            <a:pPr algn="just"/>
            <a:r>
              <a:rPr lang="ru-RU" altLang="en-US"/>
              <a:t>Заучивание и отработка алгоритмов работы</a:t>
            </a:r>
            <a:endParaRPr lang="ru-RU" altLang="en-US"/>
          </a:p>
          <a:p>
            <a:pPr algn="just"/>
            <a:r>
              <a:rPr lang="ru-RU" altLang="en-US"/>
              <a:t>Отработка номенклатуры по карте</a:t>
            </a:r>
            <a:endParaRPr lang="ru-RU" altLang="en-US"/>
          </a:p>
          <a:p>
            <a:pPr algn="just"/>
            <a:endParaRPr lang="ru-RU" altLang="en-US"/>
          </a:p>
          <a:p>
            <a:pPr algn="just"/>
            <a:endParaRPr lang="ru-RU" altLang="en-US"/>
          </a:p>
          <a:p>
            <a:pPr algn="just"/>
            <a:endParaRPr lang="ru-RU" altLang="en-US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" y="109855"/>
            <a:ext cx="8680450" cy="1276985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/>
              <a:t>Дополнительные меры.</a:t>
            </a:r>
            <a:br>
              <a:rPr lang="ru-RU" sz="3600" dirty="0" smtClean="0"/>
            </a:br>
            <a:r>
              <a:rPr lang="ru-RU" sz="3600" dirty="0" smtClean="0"/>
              <a:t>Изменение оформления конрольных работ</a:t>
            </a:r>
            <a:endParaRPr lang="ru-RU" sz="3600" dirty="0" smtClean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705" y="1484630"/>
            <a:ext cx="5751195" cy="490029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585" y="2348865"/>
            <a:ext cx="6513830" cy="160909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Дополнительные меры.</a:t>
            </a:r>
            <a:br>
              <a:rPr lang="ru-RU" dirty="0" smtClean="0"/>
            </a:br>
            <a:r>
              <a:rPr lang="ru-RU" dirty="0" smtClean="0"/>
              <a:t>ЦОС «Моя школа»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42844" y="2214554"/>
            <a:ext cx="8774530" cy="380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572" y="3044279"/>
            <a:ext cx="7704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Спасибо за внимание!</a:t>
            </a:r>
            <a:endParaRPr lang="ru-RU" sz="44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WPS Presentation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Microsoft YaHei</vt:lpstr>
      <vt:lpstr>Arial Unicode MS</vt:lpstr>
      <vt:lpstr>Тема Office</vt:lpstr>
      <vt:lpstr>Роль повышения квалификации  в достижении соответствия  на ОГЭ и ВПР</vt:lpstr>
      <vt:lpstr>Результативность</vt:lpstr>
      <vt:lpstr>PowerPoint 演示文稿</vt:lpstr>
      <vt:lpstr>Причины</vt:lpstr>
      <vt:lpstr>Дополнительные меры. ЦОС «Моя школа»</vt:lpstr>
      <vt:lpstr>ЦОС «Моя школа»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– россияне!</dc:title>
  <dc:creator>User</dc:creator>
  <cp:lastModifiedBy>Джессика Салливан</cp:lastModifiedBy>
  <cp:revision>78</cp:revision>
  <dcterms:created xsi:type="dcterms:W3CDTF">2023-10-31T07:09:00Z</dcterms:created>
  <dcterms:modified xsi:type="dcterms:W3CDTF">2026-02-24T15:56:45Z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585F1B21053C4531AF0D85E2A04BD70F_12</vt:lpwstr>
  </property>
  <property fmtid="{D5CDD505-2E9C-101B-9397-08002B2CF9AE}" pid="3" name="KSOProductBuildVer">
    <vt:lpwstr>1049-12.2.0.23196</vt:lpwstr>
  </property>
</Properties>
</file>