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4" r:id="rId2"/>
    <p:sldId id="315" r:id="rId3"/>
    <p:sldId id="321" r:id="rId4"/>
    <p:sldId id="322" r:id="rId5"/>
    <p:sldId id="348" r:id="rId6"/>
    <p:sldId id="349" r:id="rId7"/>
    <p:sldId id="350" r:id="rId8"/>
    <p:sldId id="351" r:id="rId9"/>
    <p:sldId id="354" r:id="rId10"/>
    <p:sldId id="355" r:id="rId11"/>
    <p:sldId id="334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COCK" initials="Е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5050"/>
    <a:srgbClr val="F27A16"/>
    <a:srgbClr val="C4BD97"/>
    <a:srgbClr val="00B451"/>
    <a:srgbClr val="004C22"/>
    <a:srgbClr val="FFCC00"/>
    <a:srgbClr val="FF6600"/>
    <a:srgbClr val="C0504D"/>
    <a:srgbClr val="2D58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2" autoAdjust="0"/>
    <p:restoredTop sz="94660"/>
  </p:normalViewPr>
  <p:slideViewPr>
    <p:cSldViewPr>
      <p:cViewPr varScale="1">
        <p:scale>
          <a:sx n="110" d="100"/>
          <a:sy n="110" d="100"/>
        </p:scale>
        <p:origin x="66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8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65892-F424-4E13-AD54-DBE9B964B334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F35CA-DFF2-4A1B-A00B-6561BE8E1B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54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60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48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0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6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787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5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7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7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42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8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67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80ECD-AB24-4D6B-B204-E7DD7B0079A0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1AFDF-E339-4CEE-9B21-414972DA09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27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1854" y="4245436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30.04.2026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7987" y="3595956"/>
            <a:ext cx="3782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Ртищева Г.В., учитель химии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 №1 г. Нефтегорска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7564" y="941627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18.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массовой доли химического элемента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веществе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массы элемента по его массовой доле в веществе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Задания 18-19 по химии: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анализа условия к точному ответу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787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5"/>
          <a:srcRect l="27707" t="53348" r="27526" b="17711"/>
          <a:stretch/>
        </p:blipFill>
        <p:spPr bwMode="auto">
          <a:xfrm>
            <a:off x="971600" y="782518"/>
            <a:ext cx="7056784" cy="4093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98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4515966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4.bp.blogspot.com/-puYpE0ozM8U/W2G77Gc3HNI/AAAAAAAAdgA/TJkZchLGdtIjtuYGapiDWIlDwTdNN2mJACLcBGAs/s1600/img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187625" y="41151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УСПЕХОВ ВАМ В ВЫПОЛНЕНИИ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ЗАДАНИЙ 18 и 19 ОГЭ ПО ХИМИИ!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sun9-64.userapi.com/impg/l3q6AZunlqpBgED39GkRp_FUwclHTYOOzZ0N4g/1Jv2kb6BFfw.jpg?size=1080x846&amp;quality=95&amp;sign=96e544e059665762c4547928f8f8019d&amp;c_uniq_tag=zIwovMap41e5P2WGVIVVJMl4ieMoOqHHUZP9K-vCUqY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10543"/>
            <a:ext cx="3816424" cy="1861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719423"/>
            <a:ext cx="799288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меют базовый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уровень сложности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требуют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экзаменуемого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с различными источниками информации по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химические знания со знаниями других учебных предметов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для решения этих заданий требуется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владение 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химической грамотности, включающей умение объективно оценивать информацию о веществах, их превращениях и практическом применении.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Данные задания требуют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математических вычислений и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их 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выполнение представляет определенную сложность для  экзаменуемых.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5896" y="204399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787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1950"/>
            <a:ext cx="9144000" cy="85496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1059582"/>
            <a:ext cx="773803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дают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проверить следующие предметные и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умения, навыки и способы деятельности: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нужную информацию, представленную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тексте задач;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провести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анализ данных, находить явные и скрытые связи, 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построить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основании сравнений данных собственные умозаключения;</a:t>
            </a: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ответить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на поставленные вопросы, опираясь на имеющиеся данные, представленные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тексте задания,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 также на знания курса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химии;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провести нужные математические расчеты 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204399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8764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1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2026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 выполнения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77,8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выполнили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</a:t>
            </a: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38,74 %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экзамена.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3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7451" t="21437" r="25088" b="22919"/>
          <a:stretch/>
        </p:blipFill>
        <p:spPr bwMode="auto">
          <a:xfrm>
            <a:off x="899592" y="1131590"/>
            <a:ext cx="6696744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305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7450" t="21437" r="27526" b="34729"/>
          <a:stretch/>
        </p:blipFill>
        <p:spPr bwMode="auto">
          <a:xfrm>
            <a:off x="1187624" y="843558"/>
            <a:ext cx="7272808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97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27964" t="18472" r="25601" b="23375"/>
          <a:stretch/>
        </p:blipFill>
        <p:spPr bwMode="auto">
          <a:xfrm>
            <a:off x="971600" y="768927"/>
            <a:ext cx="6624736" cy="40350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10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515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7963" t="17788" r="24703" b="21323"/>
          <a:stretch/>
        </p:blipFill>
        <p:spPr bwMode="auto">
          <a:xfrm>
            <a:off x="1115616" y="843558"/>
            <a:ext cx="6912768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5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6876"/>
            <a:ext cx="9144000" cy="6900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267494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67494"/>
            <a:ext cx="25202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 18, 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botan.cc/prepod/_bloks/pic/nd0c3ln-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18" y="204399"/>
            <a:ext cx="1446859" cy="5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1799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7322" t="16876" r="27140" b="45496"/>
          <a:stretch/>
        </p:blipFill>
        <p:spPr bwMode="auto">
          <a:xfrm>
            <a:off x="755576" y="790714"/>
            <a:ext cx="7992888" cy="3869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6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18"/>
    </mc:Choice>
    <mc:Fallback xmlns="">
      <p:transition spd="slow" advTm="27318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17899</TotalTime>
  <Words>271</Words>
  <Application>Microsoft Office PowerPoint</Application>
  <PresentationFormat>Экран (16:9)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Irina Knyazeva</dc:creator>
  <cp:lastModifiedBy>Галина Валентиновна</cp:lastModifiedBy>
  <cp:revision>1346</cp:revision>
  <dcterms:created xsi:type="dcterms:W3CDTF">2020-07-08T13:10:34Z</dcterms:created>
  <dcterms:modified xsi:type="dcterms:W3CDTF">2026-04-29T12:27:05Z</dcterms:modified>
</cp:coreProperties>
</file>