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9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класс-залог  успеха обучающихся 
ГБОУ СОШ №1 
г. Нефтегорска на ОГЭ и ЕГЭ
</a:t>
            </a:r>
            <a:endParaRPr lang="en-US" sz="2158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Выполнили: Ртищева </a:t>
            </a:r>
            <a:r>
              <a:rPr lang="ru-RU" sz="1200" i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Г.В.,учитель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химии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</a:t>
            </a:r>
            <a:r>
              <a:rPr lang="ru-RU" sz="1200" i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Уймина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А.С., учитель биологии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       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класс — путь к успешной подготовке и развитию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теории и практики, партнёрство с СамГМУ и акцент на функциональную грамотность делают медицинский класс эффективной образовательной платформой для выпускников.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58" y="501325"/>
            <a:ext cx="3755535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класс создан в 2025-2026 учебном году для углублённого изучения биологии и химии с адаптированным учебным планом и партнёрством с СамГМУ для практического обучения.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медицинского класса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6730"/>
            <a:ext cx="4392300" cy="31994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Педагогическом совете в ГБОУ СОШ №1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Нефтегорска было официально утверждено Положение о медицинском классе, закрепляющее основные цели и организационные аспекты его работы.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документ регламентирует учебный план, взаимодействие с Самарским государственным медицинским университетом и программы практических занятий для качественной подготовки к ЕГЭ и ОГЭ.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Положения о медицинском </a:t>
            </a:r>
            <a:r>
              <a:rPr lang="en-US" sz="1882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классе</a:t>
            </a: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882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82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ГБОУ СОШ №</a:t>
            </a:r>
            <a:r>
              <a:rPr lang="en-US" sz="1882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r>
              <a:rPr lang="ru-RU" sz="1882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Нефтегорска</a:t>
            </a: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82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872622"/>
            <a:ext cx="4152000" cy="167301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документы ГБОУ СОШ №1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учебных часов в неделю по ключевым дисциплинам и сравнение с обычным классом.
Увеличенное количество часов по профильным дисциплинам обеспечивает углублённую подготовку.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учебного плана медицинского класса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944"/>
            <a:ext cx="2700000" cy="178706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4054"/>
            <a:ext cx="2700000" cy="178684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4225"/>
            <a:ext cx="2700000" cy="1786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ГБОУ СОШ №1 и СамГМУ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и мастер-классы от профессоров СамГМУ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Профессора СамГМУ регулярно проводят лекции и мастер-классы в медицинском классе, углубляя знания школьников и поддерживая их интерес к медицине.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семинары и стажировки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практические занятия с участием сотрудников СамГМУ, а также стажировки в медицинских учреждениях Нефтегорска для практического опыта.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патологии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под руководством врачей университета помогают учащимся освоить сложные темы патологии и медицинских исследований.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типичных ошибок и статистика повышения баллов предполагает  эффективность подготовки.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занятия, объединяющие медицинские темы с разбором актуальных заданий ЕГЭ и ОГЭ по биологии и химии.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кейсов из реальной медицинской практики способствует закреплению теоретических знаний в практическом контексте.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подготовка к экзаменам ЕГЭ и ОГЭ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Внеурочная деятельность и формирование функциональной грамотности
</a:t>
            </a:r>
            <a:endParaRPr lang="en-US" sz="1755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кружков позволяет расширить знания и развить исследовательские навыки у учащихся.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
 "Анатомия и физиология человека"(биология)
""Теоретические и практические основы неорганической и органической химии"
</a:t>
            </a:r>
            <a:endParaRPr lang="en-US" sz="647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ВсОШ на платформе "Сириус",в профильных олимпиадах ("Звезда") способствует развитию критического мышления и соревновательного духа.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 разработка научных проектов на основе медицинских исследований, которая  стимулирует самостоятельный поиск и анализ информации.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включены уроки по этике в медицине и эффективной коммуникации для формирования профессиональных компетенций.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коммуникациям и этике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стажировки – основа профессиональных навыков
</a:t>
            </a:r>
            <a:endParaRPr lang="en-US" sz="1908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в городской больнице
</a:t>
            </a:r>
            <a:r>
              <a:rPr lang="en-US" sz="1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будут проходить практику в условиях реального медицинского учреждения, осваивая базовые навыки диагностики и лабораторных исследований, что значительно повышает мотивацию к обучению.
</a:t>
            </a:r>
            <a:endParaRPr lang="en-US" sz="1275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Практикумы и мастер-классы под руководством опытных специалистов СамГМУ углубляют знания и позволяют применять теорию на практике.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1647498"/>
            <a:ext cx="4152000" cy="21492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план работы ГБОУ СОШ №1 и СамГМУ 2025-2026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событий, направленных на расширение компетенций с подробностями и частотой проведения.
Регулярные мероприятия обеспечивают системное и комплексное обучение.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Календарный план мероприятий и проектов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353</Words>
  <Application>Microsoft Office PowerPoint</Application>
  <PresentationFormat>Экран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Галина Валентиновна</cp:lastModifiedBy>
  <cp:revision>4</cp:revision>
  <dcterms:created xsi:type="dcterms:W3CDTF">2025-11-10T12:35:02Z</dcterms:created>
  <dcterms:modified xsi:type="dcterms:W3CDTF">2025-11-13T04:31:42Z</dcterms:modified>
</cp:coreProperties>
</file>