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05.09.24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3124200"/>
            <a:ext cx="7164288" cy="196098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70C0"/>
                </a:solidFill>
              </a:rPr>
              <a:t>Соответствие</a:t>
            </a:r>
            <a:r>
              <a:rPr lang="ru-RU" sz="5400" dirty="0" smtClean="0">
                <a:solidFill>
                  <a:srgbClr val="0070C0"/>
                </a:solidFill>
              </a:rPr>
              <a:t/>
            </a:r>
            <a:br>
              <a:rPr lang="ru-RU" sz="5400" dirty="0" smtClean="0">
                <a:solidFill>
                  <a:srgbClr val="0070C0"/>
                </a:solidFill>
              </a:rPr>
            </a:br>
            <a:r>
              <a:rPr lang="ru-RU" sz="5400" b="1" dirty="0" smtClean="0">
                <a:solidFill>
                  <a:srgbClr val="0070C0"/>
                </a:solidFill>
              </a:rPr>
              <a:t>годовых и экзаменационных отметок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26743" t="26088" r="24059" b="21409"/>
          <a:stretch>
            <a:fillRect/>
          </a:stretch>
        </p:blipFill>
        <p:spPr bwMode="auto">
          <a:xfrm>
            <a:off x="179511" y="1052736"/>
            <a:ext cx="8964489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Возможные причины несоответствия оценок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Отсутствии системности текущего оценивания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Некорректное составление  КИМ   контрольных  и самостоятельных работ</a:t>
            </a:r>
          </a:p>
          <a:p>
            <a:pPr>
              <a:buFontTx/>
              <a:buChar char="-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Необдуманный   выбор   экзамена   обучающимися</a:t>
            </a:r>
          </a:p>
          <a:p>
            <a:pPr>
              <a:buNone/>
            </a:pPr>
            <a:r>
              <a:rPr lang="ru-RU" sz="2800" dirty="0" smtClean="0"/>
              <a:t>-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Недобросовестная   и   несистематическая </a:t>
            </a: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подготовка   выпускников </a:t>
            </a:r>
            <a:r>
              <a:rPr lang="ru-RU" sz="2800" dirty="0" smtClean="0"/>
              <a:t> 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1)формирование единых критериев оценивания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2)повышение объективности контроля и оценки образовательных достижений обучающихся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3)обеспечение условий для самоанализа и самооценки.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4)анализ содержания учебной дисциплины и отбор учебного материала, знания которого контролируется КИМ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51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Соответствие годовых и экзаменационных отметок</vt:lpstr>
      <vt:lpstr>Слайд 2</vt:lpstr>
      <vt:lpstr>Возможные причины несоответствия оценок</vt:lpstr>
      <vt:lpstr>ПУТИ РЕШЕНИЯ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Соответствие годовых и экзаменационных отметок</dc:title>
  <dc:creator>r11</dc:creator>
  <cp:lastModifiedBy>r11</cp:lastModifiedBy>
  <cp:revision>2</cp:revision>
  <dcterms:created xsi:type="dcterms:W3CDTF">2024-08-28T05:21:19Z</dcterms:created>
  <dcterms:modified xsi:type="dcterms:W3CDTF">2024-09-05T12:19:04Z</dcterms:modified>
</cp:coreProperties>
</file>