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03:51.771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0,'28504'0'0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0T08:05:15.349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20:44.197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0,'2363'0'0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0T08:20:47.233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1,'1536'0,"-1511"0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45:37.127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0,'26080'0'0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49:34.649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 0,'26140'0'0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0T08:56:44.845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56:50.092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 0,'1035'0'0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0T08:56:54.437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 0,'2393'0'0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4568F-76C2-6F0D-58FA-3CA356F49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54C539-792F-393F-72D6-D157D66F7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78D59D-84D2-EDEC-71E1-3512B90FC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C86B9-E6D0-0929-9991-B38D2DF0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ACC961-80F2-D7B5-3278-1C206BB9B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356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1865F-15AF-F98F-9D4E-2268A121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0AE45F-E84E-B302-A5D7-055899E26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F16002-9F0E-5CA2-389D-E9AF0EE20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90E86E-D1D0-D86F-3FF1-43520EB0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37E530-EB83-7DE7-0AD1-88127FFA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55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31AC76-5A2D-58C4-F0BC-E706CF47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FEC184-DD69-9483-F544-750E1754A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E34DDD-92AD-9409-5641-7DB1DB17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F6232-71DA-1DD1-C4A1-0BB964061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6F3327-30E0-019F-6E5F-574BC4AE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91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53227-2DE0-3573-D8A6-512059800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19BF77-0020-F47B-64C0-75F89C909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3FC882-07FD-FB6D-75C4-E1880DB76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AA61D6-EE00-BCA8-66B8-552CAABD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F96F01-9F3B-CAA4-76FE-BB62A3EE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55112C-088A-BD2F-3E73-381D4917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99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F4F80-989B-824E-7297-2D19E90F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2E1A5D-BC0A-D9B9-007C-F122DD2D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7C936D-FEA2-ED43-82B1-B386C4DC4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E87053-3C85-E859-0AB4-0D2EF4C24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D0C5EE-43E3-D56E-0A6F-B6BD14E1E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ED5161-14EB-38E0-92C2-1AD30FA7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4658AC-A30C-214C-FF35-4C82889B1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D7C8E9-6FF6-387E-A3AB-0591A1565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3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F325D-CCA8-DF70-9540-79D7B6283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283547-D7C5-B144-48A1-4DEC0A8D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8C62DF-D4BA-3C7B-A66A-52F4D890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01B8F5-CB24-B508-5C2C-6ACCFD5D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62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5C86E2-A7EE-F55F-C866-5E0019474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7DBA3BD-16A3-BE45-36EA-1B4EA8BF0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9C5131-3546-B07A-685B-3F0AF41D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95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A9A02-CCDE-F8DB-7361-E3387D46D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D87AA3-938D-8F02-7993-3C413E15F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9590A-56AD-96D9-B4F6-E319E0C2B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B6D2C2-7D0F-9AAB-2828-FB3666FD9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1BAD23-ED7B-2259-8A9F-104CF971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016AF4-682C-170E-E993-16948041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73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4F3811-03C7-E47C-A30C-67ADB04B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767E00-CF6E-59D7-564A-D50E1F9F5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606A6C-C43A-2BBD-8E4A-16235F78A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5E2EBA-F137-710D-BE47-8DD7C0EB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9975CB-C969-127B-05FB-363150D9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F1122A-D440-E11A-2064-C5E9664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70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9F503-3B15-DCA9-20D8-C47A3C6C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E04AD6-B1F7-0C2E-E3B9-6FF90BAD4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3D0E80-422D-A60A-C089-36F6C29B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C3D87B-A10B-19C4-D79B-A36FB2FE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FEA962-9A38-63B1-65C0-913A1D98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E691F2-8C99-9E0F-6FEA-8C6E712B0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2F2190-81E5-D8A6-25B8-931C684E0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FA8C5-1B34-D86F-E884-DC4A5E6E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5E283-6C88-743A-D0A9-724A7D49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5B0C3A-0510-473D-A354-C5EEFE00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72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81CEB-1F47-1882-2C64-3DB579B7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B14447-1E3A-7CE5-7D5C-4B64315AE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C5B44-3EC5-E5B3-B0B6-AD09F8B6B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8556D-AAF0-45C5-82C2-B06E6E4150DA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2EA389-1825-D123-2631-5C156312F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26F71E-8CA7-6401-E240-BBE6D6B96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6081-DA17-40FC-B5DC-72F2E67CF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52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customXml" Target="../ink/ink8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5203E-6F08-45B5-ECB6-0BB5714E7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Анализ ГИА 2026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A5DB3B-8AC9-8FA2-BFE4-A4260B203B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Райзвих Н.С.</a:t>
            </a:r>
          </a:p>
        </p:txBody>
      </p:sp>
    </p:spTree>
    <p:extLst>
      <p:ext uri="{BB962C8B-B14F-4D97-AF65-F5344CB8AC3E}">
        <p14:creationId xmlns:p14="http://schemas.microsoft.com/office/powerpoint/2010/main" val="5023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7FA20F-5BFB-44CC-29A3-2A9C03DDC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8" y="999460"/>
            <a:ext cx="12042916" cy="48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4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6C36AF-1D0F-F745-53DB-9B966098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77" y="595423"/>
            <a:ext cx="11138904" cy="516742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1E38915F-8C06-5054-68F8-31C5597BB471}"/>
                  </a:ext>
                </a:extLst>
              </p14:cNvPr>
              <p14:cNvContentPartPr/>
              <p14:nvPr/>
            </p14:nvContentPartPr>
            <p14:xfrm>
              <a:off x="849809" y="3359369"/>
              <a:ext cx="10261800" cy="720"/>
            </p14:xfrm>
          </p:contentPart>
        </mc:Choice>
        <mc:Fallback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1E38915F-8C06-5054-68F8-31C5597BB4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5809" y="3143369"/>
                <a:ext cx="1036944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593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07131A-E8D5-92BB-ECF8-D35A94E7F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1288"/>
            <a:ext cx="11604283" cy="40860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69E75FF4-FA3A-D2A3-CA6E-CEF75CECB756}"/>
                  </a:ext>
                </a:extLst>
              </p14:cNvPr>
              <p14:cNvContentPartPr/>
              <p14:nvPr/>
            </p14:nvContentPartPr>
            <p14:xfrm>
              <a:off x="-266551" y="3285209"/>
              <a:ext cx="360" cy="3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69E75FF4-FA3A-D2A3-CA6E-CEF75CECB7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320191" y="3177569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223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3F0FDE-9A8A-DD6F-6790-424C9284A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000" y="0"/>
            <a:ext cx="797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06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6A1874-C99B-2901-9EA4-D3B814F1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010" y="1"/>
            <a:ext cx="7043940" cy="22115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62CAD-B6EA-3EFF-D647-063FAC7D2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34" y="2211572"/>
            <a:ext cx="7033416" cy="456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67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6AFA26-46FD-E986-D746-C146D1A68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648"/>
            <a:ext cx="12046688" cy="558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7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5C27D-54A8-81A7-27CC-FF491CDE6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0" y="159488"/>
            <a:ext cx="10924481" cy="64894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27711D46-D576-8734-0751-6C9848762459}"/>
                  </a:ext>
                </a:extLst>
              </p14:cNvPr>
              <p14:cNvContentPartPr/>
              <p14:nvPr/>
            </p14:nvContentPartPr>
            <p14:xfrm>
              <a:off x="5656169" y="6230009"/>
              <a:ext cx="851040" cy="360"/>
            </p14:xfrm>
          </p:contentPart>
        </mc:Choice>
        <mc:Fallback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27711D46-D576-8734-0751-6C98487624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6169" y="6050369"/>
                <a:ext cx="103068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ED37D1BD-545A-2571-B65D-0A99CD83663A}"/>
                  </a:ext>
                </a:extLst>
              </p14:cNvPr>
              <p14:cNvContentPartPr/>
              <p14:nvPr/>
            </p14:nvContentPartPr>
            <p14:xfrm>
              <a:off x="1084529" y="5932289"/>
              <a:ext cx="562320" cy="360"/>
            </p14:xfrm>
          </p:contentPart>
        </mc:Choice>
        <mc:Fallback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ED37D1BD-545A-2571-B65D-0A99CD8366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4529" y="5752649"/>
                <a:ext cx="741960" cy="36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4006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1E891A-2E4A-89FA-19F5-DBB2ED320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68" y="925033"/>
            <a:ext cx="10154229" cy="48059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1FB41305-0848-4DD2-2384-7FA70C937C7E}"/>
                  </a:ext>
                </a:extLst>
              </p14:cNvPr>
              <p14:cNvContentPartPr/>
              <p14:nvPr/>
            </p14:nvContentPartPr>
            <p14:xfrm>
              <a:off x="1339409" y="5018249"/>
              <a:ext cx="9389160" cy="72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1FB41305-0848-4DD2-2384-7FA70C937C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9409" y="4658249"/>
                <a:ext cx="9568800" cy="72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9175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AD43BB-DDF7-52CA-F0CB-A9C262585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2" y="242437"/>
            <a:ext cx="10154093" cy="57953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BE784B60-B707-68E4-2D0E-065B1EAA5CE7}"/>
                  </a:ext>
                </a:extLst>
              </p14:cNvPr>
              <p14:cNvContentPartPr/>
              <p14:nvPr/>
            </p14:nvContentPartPr>
            <p14:xfrm>
              <a:off x="1062569" y="4358729"/>
              <a:ext cx="9410760" cy="72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BE784B60-B707-68E4-2D0E-065B1EAA5C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929" y="4070729"/>
                <a:ext cx="9554400" cy="57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821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DB05FF-0D47-EC95-FA4B-E12FFDBAF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68" y="-37627"/>
            <a:ext cx="2270169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D39E11-48C1-AD88-03C0-F948A74DA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537" y="0"/>
            <a:ext cx="4801270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55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BE9C9D-1E22-E2F5-6222-FA5060BA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25" y="608164"/>
            <a:ext cx="10964805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56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7BE9B7-FB95-7047-1EFA-182E4E1CF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268" y="180092"/>
            <a:ext cx="9764488" cy="630643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661FE2E-3F5F-D345-7826-8B584B121BEB}"/>
                  </a:ext>
                </a:extLst>
              </p14:cNvPr>
              <p14:cNvContentPartPr/>
              <p14:nvPr/>
            </p14:nvContentPartPr>
            <p14:xfrm>
              <a:off x="-10951" y="616169"/>
              <a:ext cx="360" cy="360"/>
            </p14:xfrm>
          </p:contentPart>
        </mc:Choice>
        <mc:Fallback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661FE2E-3F5F-D345-7826-8B584B121B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82591" y="472169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7BAA14C5-E2D2-A2E6-7A03-BC0A4942CF2D}"/>
                  </a:ext>
                </a:extLst>
              </p14:cNvPr>
              <p14:cNvContentPartPr/>
              <p14:nvPr/>
            </p14:nvContentPartPr>
            <p14:xfrm>
              <a:off x="1296569" y="2158049"/>
              <a:ext cx="372960" cy="72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7BAA14C5-E2D2-A2E6-7A03-BC0A4942CF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4929" y="1870049"/>
                <a:ext cx="51660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29972FF4-F90C-1109-8713-DC22F8F03492}"/>
                  </a:ext>
                </a:extLst>
              </p14:cNvPr>
              <p14:cNvContentPartPr/>
              <p14:nvPr/>
            </p14:nvContentPartPr>
            <p14:xfrm>
              <a:off x="4603529" y="2200169"/>
              <a:ext cx="862200" cy="72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29972FF4-F90C-1109-8713-DC22F8F034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31889" y="1912169"/>
                <a:ext cx="1005840" cy="57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9897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C8ED1E-7A10-78AA-67D7-69D4CF718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02" y="464929"/>
            <a:ext cx="10523974" cy="553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5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Широкоэкранный</PresentationFormat>
  <Paragraphs>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Анализ ГИА 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Наталья Райзвих</dc:creator>
  <cp:lastModifiedBy>Наталья Райзвих</cp:lastModifiedBy>
  <cp:revision>1</cp:revision>
  <dcterms:created xsi:type="dcterms:W3CDTF">2026-08-20T08:58:14Z</dcterms:created>
  <dcterms:modified xsi:type="dcterms:W3CDTF">2026-08-20T08:58:31Z</dcterms:modified>
</cp:coreProperties>
</file>