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15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8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506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87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00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11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7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7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7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6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2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6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1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3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08E87-FB44-4951-8D09-1F9D38C4D64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465E20-9CD6-491C-BFA5-C71E2A59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5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Взаимодействие ГБОУ СОШ с. Дмитриевка и прихода Димитрия </a:t>
            </a:r>
            <a:r>
              <a:rPr lang="ru-RU" sz="3600" b="1" dirty="0" err="1"/>
              <a:t>Солунского</a:t>
            </a:r>
            <a:r>
              <a:rPr lang="ru-RU" sz="3600" b="1" dirty="0"/>
              <a:t> в формировании нравственных ценностей подростков и молодёжи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algn="r"/>
            <a:r>
              <a:rPr lang="ru-RU" dirty="0" smtClean="0"/>
              <a:t>Учитель ГБОУ СОШ с. Дмитриевка: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Ведяскина</a:t>
            </a:r>
            <a:r>
              <a:rPr lang="ru-RU" dirty="0" smtClean="0"/>
              <a:t> Татьяна Николаевна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49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770" y="927534"/>
            <a:ext cx="8596668" cy="3880773"/>
          </a:xfrm>
        </p:spPr>
        <p:txBody>
          <a:bodyPr/>
          <a:lstStyle/>
          <a:p>
            <a:r>
              <a:rPr lang="ru-RU" dirty="0"/>
              <a:t>Предметом пристального внимания в обществе, а также приоритетным направлением в сфере образования в настоящее время является духовно-нравственное развитие и воспитание детей и молодёжи. В настоящее время становится очевидным, что педагогические возможности школы и семьи недостаточны для организации духовно-нравственного воспитания молодого поколения, в частности, решения задач нравственного воспитания. Обеспечить эффективность этой работы может только тесное взаимодействие школы с церковью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3281249"/>
            <a:ext cx="2599459" cy="3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915" y="747425"/>
            <a:ext cx="8596668" cy="3880773"/>
          </a:xfrm>
        </p:spPr>
        <p:txBody>
          <a:bodyPr/>
          <a:lstStyle/>
          <a:p>
            <a:r>
              <a:rPr lang="ru-RU" dirty="0"/>
              <a:t>Сейчас созданы благоприятные условия для объединения усилий государства и традиционных религиозных организаций России в формировании духовно-нравственной культуры и нравственных ценностей подрастающего поколения. Необходимо лишь найти современные, адекватные формы совместной воспитательной работы, в которых может развиваться эффективное взаимодействие. Педагогическое наследие Русской Православной Церкви заключает в себе неисчерпаемый воспитательный потенциал, который выдержал все идеологические изменения, происходившие в нашей стране, поскольку он основан на неизменных ценностях.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22" y="3394364"/>
            <a:ext cx="2597727" cy="34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5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625" y="913680"/>
            <a:ext cx="8596668" cy="3880773"/>
          </a:xfrm>
        </p:spPr>
        <p:txBody>
          <a:bodyPr/>
          <a:lstStyle/>
          <a:p>
            <a:r>
              <a:rPr lang="ru-RU" dirty="0"/>
              <a:t>. Я глубоко убеждена, что духовно-нравственное развитие и воспитание обучающихся должны быть интегрированы в основные виды деятельности: урочную, внеурочную, внешкольную и общественно полезную. В нашей школе накоплен опыт сотрудничества с представителями Православной Церкви, а именно с Храмом Димитрия </a:t>
            </a:r>
            <a:r>
              <a:rPr lang="ru-RU" dirty="0" err="1"/>
              <a:t>Солунского</a:t>
            </a:r>
            <a:r>
              <a:rPr lang="ru-RU" dirty="0"/>
              <a:t> села Дмитриевки в решении основных проблем нравственного воспитания учащихся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3" y="3012281"/>
            <a:ext cx="4972050" cy="3729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22" y="2784765"/>
            <a:ext cx="3054926" cy="40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770" y="581171"/>
            <a:ext cx="8596668" cy="3880773"/>
          </a:xfrm>
        </p:spPr>
        <p:txBody>
          <a:bodyPr/>
          <a:lstStyle/>
          <a:p>
            <a:r>
              <a:rPr lang="ru-RU" dirty="0"/>
              <a:t>Учебный курс «Основы духовно нравственной культуры народов России» является культурологическим и направлен на развитие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 и своей сопричастности к ним. Большую помощь в преподавании курса оказывает настоятель Храма Димитрия </a:t>
            </a:r>
            <a:r>
              <a:rPr lang="ru-RU" dirty="0" err="1"/>
              <a:t>Солунского</a:t>
            </a:r>
            <a:r>
              <a:rPr lang="ru-RU" dirty="0"/>
              <a:t> с. Дмитриевка иеромонах Савва, который проводит беседы с учащимися школы, посещает уроки.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92" y="3103417"/>
            <a:ext cx="4451927" cy="33389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57" y="3103417"/>
            <a:ext cx="2374904" cy="35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8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480" y="719716"/>
            <a:ext cx="8596668" cy="388077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Учащиеся с особым интересом посещают беседы в храме, их привлекает форма диалога, доверительного разговора с участием представителей Православной Церкви. Именно такая атмосфера общения позволяет порассуждать о значимости нравственных ценностей в жизни человека, сформировать у подростков основные нравственные представления, которые впоследствии станут регуляторами поведения. Особо внимание акцентируется на строгих правилах поведения, основанных на нравственных ценностях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9" y="3052243"/>
            <a:ext cx="4128655" cy="3096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10" y="3052243"/>
            <a:ext cx="4197926" cy="31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188" y="595025"/>
            <a:ext cx="8596668" cy="3880773"/>
          </a:xfrm>
        </p:spPr>
        <p:txBody>
          <a:bodyPr/>
          <a:lstStyle/>
          <a:p>
            <a:r>
              <a:rPr lang="ru-RU" dirty="0"/>
              <a:t> В День Победы 9 мая около памятника воинам Великой Отечественной войны ежегодно служится панихида и проходит митинг, в котором участвуют все школьники.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3" y="1863437"/>
            <a:ext cx="4304992" cy="3228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8" y="4018598"/>
            <a:ext cx="3768436" cy="28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1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62" y="525753"/>
            <a:ext cx="8596668" cy="3880773"/>
          </a:xfrm>
        </p:spPr>
        <p:txBody>
          <a:bodyPr/>
          <a:lstStyle/>
          <a:p>
            <a:r>
              <a:rPr lang="ru-RU" dirty="0"/>
              <a:t>На основании всего вышеизложенного, мы можем говорить о том, что используемые формы совместной плодотворной работы нашей школы и Храма Димитрия </a:t>
            </a:r>
            <a:r>
              <a:rPr lang="ru-RU" dirty="0" err="1"/>
              <a:t>Солунского</a:t>
            </a:r>
            <a:r>
              <a:rPr lang="ru-RU" dirty="0"/>
              <a:t> в духовно-нравственном воспитании учащихся и формировании нравственных ценностей являются актуальными и эффективными.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48" y="1898072"/>
            <a:ext cx="3304894" cy="4406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95" y="2119744"/>
            <a:ext cx="3221182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432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412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Аспект</vt:lpstr>
      <vt:lpstr>Взаимодействие ГБОУ СОШ с. Дмитриевка и прихода Димитрия Солунского в формировании нравственных ценностей подростков и молодёжи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ГБОУ СОШ с. Дмитриевка и прихода Димитрия Солунского в формировании нравственных ценностей подростков и молодёжи</dc:title>
  <dc:creator>Пользователь Windows</dc:creator>
  <cp:lastModifiedBy>Пользователь Windows</cp:lastModifiedBy>
  <cp:revision>5</cp:revision>
  <dcterms:created xsi:type="dcterms:W3CDTF">2024-10-22T16:24:43Z</dcterms:created>
  <dcterms:modified xsi:type="dcterms:W3CDTF">2024-10-22T17:10:36Z</dcterms:modified>
</cp:coreProperties>
</file>