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30D8786-B0D5-439C-869C-DEB891F3DC83}" type="datetimeFigureOut">
              <a:rPr lang="ru-RU" smtClean="0"/>
              <a:t>27.11.23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7C7AFA-A91B-4C85-85E9-947A996722F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kompege.ru/archiv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damgia.ru/" TargetMode="External"/><Relationship Id="rId2" Type="http://schemas.openxmlformats.org/officeDocument/2006/relationships/hyperlink" Target="https://kpolyakov.spb.ru/school/ege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ge.fipi.ru/bank/index.php?proj=B9ACA5BBB2E19E434CD6BEC25284C67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kompege.ru/cour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polyakov.spb.ru/school/ege.htm" TargetMode="External"/><Relationship Id="rId2" Type="http://schemas.openxmlformats.org/officeDocument/2006/relationships/hyperlink" Target="https://kompege.ru/cour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3645024"/>
            <a:ext cx="7056784" cy="990600"/>
          </a:xfrm>
        </p:spPr>
        <p:txBody>
          <a:bodyPr>
            <a:noAutofit/>
          </a:bodyPr>
          <a:lstStyle/>
          <a:p>
            <a:r>
              <a:rPr lang="ru-RU" sz="2400" b="1" dirty="0"/>
              <a:t>Работа с </a:t>
            </a:r>
            <a:r>
              <a:rPr lang="ru-RU" sz="2400" b="1" dirty="0" err="1"/>
              <a:t>высокобальниками</a:t>
            </a:r>
            <a:r>
              <a:rPr lang="ru-RU" sz="2400" b="1" dirty="0"/>
              <a:t> и одаренными детьми при подготовке к ЕГЭ по </a:t>
            </a:r>
            <a:r>
              <a:rPr lang="ru-RU" sz="2400" b="1" dirty="0" smtClean="0"/>
              <a:t>информатике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112568" cy="72008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Симонова Татьяна Вячеславовна, </a:t>
            </a:r>
            <a:endParaRPr lang="ru-RU" i="1" dirty="0" smtClean="0"/>
          </a:p>
          <a:p>
            <a:r>
              <a:rPr lang="ru-RU" i="1" dirty="0" smtClean="0"/>
              <a:t>учитель </a:t>
            </a:r>
            <a:r>
              <a:rPr lang="ru-RU" i="1" dirty="0"/>
              <a:t>ГБОУ СОШ с. Алексеевка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Написание полных тестов в формате ЕГЭ с обязательной корректировкой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Январь – февраль – </a:t>
            </a:r>
            <a:r>
              <a:rPr lang="ru-RU" dirty="0" err="1" smtClean="0"/>
              <a:t>прорешивание</a:t>
            </a:r>
            <a:r>
              <a:rPr lang="ru-RU" dirty="0" smtClean="0"/>
              <a:t> вариантов КИМ в формате: бумажный КИМ + ПК</a:t>
            </a:r>
          </a:p>
          <a:p>
            <a:r>
              <a:rPr lang="ru-RU" dirty="0" smtClean="0"/>
              <a:t>Март – май – </a:t>
            </a:r>
            <a:r>
              <a:rPr lang="ru-RU" dirty="0" err="1" smtClean="0"/>
              <a:t>прорешивание</a:t>
            </a:r>
            <a:r>
              <a:rPr lang="ru-RU" dirty="0" smtClean="0"/>
              <a:t> вариантов КИМ в симуляторе КЕГЭ на сайте </a:t>
            </a:r>
            <a:r>
              <a:rPr lang="en-US" dirty="0" smtClean="0"/>
              <a:t>kompege.ru (</a:t>
            </a:r>
            <a:r>
              <a:rPr lang="en-US" dirty="0" smtClean="0">
                <a:hlinkClick r:id="rId2"/>
              </a:rPr>
              <a:t>https://kompege.ru/archive</a:t>
            </a:r>
            <a:r>
              <a:rPr lang="en-US" dirty="0" smtClean="0"/>
              <a:t>)</a:t>
            </a:r>
          </a:p>
          <a:p>
            <a:r>
              <a:rPr lang="ru-RU" dirty="0" smtClean="0"/>
              <a:t>В случае выявления проблемных заданий после написания теста, каждый учащийся получал индивидуальное задание на выполнение «Домашнего задания» на сайте после просмотра </a:t>
            </a:r>
            <a:r>
              <a:rPr lang="ru-RU" dirty="0" err="1" smtClean="0"/>
              <a:t>видеоразбора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5" y="5013176"/>
            <a:ext cx="3834529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951744"/>
            <a:ext cx="3960440" cy="190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1512168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Благоприятный психологический климат на ВСЕХ этапах с учетом индивидуальных особенностей учащихся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дополнительных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Все участники ЕГЭ по информатике прошли курс «Код доступа»</a:t>
            </a:r>
          </a:p>
          <a:p>
            <a:r>
              <a:rPr lang="ru-RU" dirty="0" smtClean="0"/>
              <a:t>60% участников ЕГЭ по информатике принимали участие в бесплатных курсах по подготовке к ЕГЭ, проводимых Самарским университетом </a:t>
            </a:r>
          </a:p>
          <a:p>
            <a:r>
              <a:rPr lang="ru-RU" dirty="0" smtClean="0"/>
              <a:t>Все участники ЕГЭ по информатике вместе с учителем были подписаны на </a:t>
            </a:r>
            <a:r>
              <a:rPr lang="ru-RU" dirty="0" err="1" smtClean="0"/>
              <a:t>Телеграм-каналы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err="1" smtClean="0"/>
              <a:t>t.me</a:t>
            </a:r>
            <a:r>
              <a:rPr lang="en-US" dirty="0" smtClean="0"/>
              <a:t>/</a:t>
            </a:r>
            <a:r>
              <a:rPr lang="en-US" dirty="0" err="1" smtClean="0"/>
              <a:t>kompege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en-US" dirty="0" err="1" smtClean="0"/>
              <a:t>t.me</a:t>
            </a:r>
            <a:r>
              <a:rPr lang="en-US" dirty="0" smtClean="0"/>
              <a:t>/inf99ballov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где под руководством учителя просматривали различные подходы к решению задач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990600"/>
          </a:xfrm>
        </p:spPr>
        <p:txBody>
          <a:bodyPr/>
          <a:lstStyle/>
          <a:p>
            <a:r>
              <a:rPr lang="ru-RU" dirty="0" smtClean="0"/>
              <a:t>Результаты ЕГЭ по информатике-2023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8229600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6 из 7 учащихся, изучавших информатику на углубленном уровне, сдавали ЕГЭ по информатике</a:t>
            </a:r>
          </a:p>
          <a:p>
            <a:r>
              <a:rPr lang="ru-RU" dirty="0" smtClean="0"/>
              <a:t>100% учащихся сдали ЕГЭ по информатике</a:t>
            </a:r>
          </a:p>
          <a:p>
            <a:r>
              <a:rPr lang="ru-RU" dirty="0" smtClean="0"/>
              <a:t>50% учащихся получили результаты ЕГЭ более 80 баллов</a:t>
            </a:r>
          </a:p>
          <a:p>
            <a:r>
              <a:rPr lang="ru-RU" dirty="0" smtClean="0"/>
              <a:t>100% учащихся поступили в ВУЗы Самарской области на бюджетной основе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9144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/>
          <a:lstStyle/>
          <a:p>
            <a:r>
              <a:rPr lang="ru-RU" dirty="0" smtClean="0"/>
              <a:t>Основные этапы подготовки к ЕГЭ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196752"/>
            <a:ext cx="9144000" cy="52565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Начало подготовки и выбор соответствующих предметов для годовой промежуточной аттестации в 8 классе (крайне желательно)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Участие в ОГЭ по соответствующему предмету (крайне желательно)</a:t>
            </a:r>
          </a:p>
          <a:p>
            <a:r>
              <a:rPr lang="ru-RU" dirty="0" smtClean="0"/>
              <a:t>Использование заданий КИМ ОГЭ/ ЕГЭ во всех текущих письменных работах по предмету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Прохождение годовой промежуточной аттестации в 10 классе по предметам, изучающимся на углубленном уровне</a:t>
            </a:r>
          </a:p>
          <a:p>
            <a:r>
              <a:rPr lang="ru-RU" dirty="0" smtClean="0"/>
              <a:t>Окончательный выбор дальнейшей образовательной траектории </a:t>
            </a:r>
            <a:r>
              <a:rPr lang="ru-RU" dirty="0" smtClean="0"/>
              <a:t>и, </a:t>
            </a:r>
            <a:r>
              <a:rPr lang="ru-RU" dirty="0" smtClean="0"/>
              <a:t>в соответствии с </a:t>
            </a:r>
            <a:r>
              <a:rPr lang="ru-RU" dirty="0" smtClean="0"/>
              <a:t>этим, </a:t>
            </a:r>
            <a:r>
              <a:rPr lang="ru-RU" dirty="0" smtClean="0"/>
              <a:t>выбор предметов ЕГЭ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Отработка тематических блоков </a:t>
            </a:r>
          </a:p>
          <a:p>
            <a:r>
              <a:rPr lang="ru-RU" dirty="0" smtClean="0"/>
              <a:t>Написание полных тестов в формате ЕГЭ с обязательной корректировкой результатов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Благоприятный психологический климат на ВСЕХ этапах с учетом индивидуальных особенностей учащихся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Использование дополнительных ресурсов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48464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Начало подготовки и выбор соответствующих предметов для годовой промежуточной аттестации в 8 классе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ГБОУ СОШ с.Алексеевка на протяжении многих лет все учащиеся 8 классов проходят годовую промежуточную аттестацию по русскому языку, математике и двум предметам по выбору по материалам КИМ ОГЭ (используем только темы и задания изученные учащимися с 5 по 8 класс). </a:t>
            </a:r>
          </a:p>
          <a:p>
            <a:pPr>
              <a:buNone/>
            </a:pPr>
            <a:r>
              <a:rPr lang="ru-RU" dirty="0" smtClean="0"/>
              <a:t>Выбор предметов в 8 классе нацелен на определение предметов по выбору ОГЭ.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Участие в ОГЭ по соответствующему предмету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640960" cy="4937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 итогам годовой промежуточной аттестации 8 класса большинство учащихся продолжают подготовку по тем же предметам. Поэтому в 9 классе мы изучаем новые  тематические блоки и повторяем предыдущие отработанные темы, что значительно упрощает процесс подготовки к экзаменам и освобождает время для подготовки заданий повышенной сложности.</a:t>
            </a:r>
          </a:p>
          <a:p>
            <a:pPr>
              <a:buNone/>
            </a:pPr>
            <a:r>
              <a:rPr lang="ru-RU" dirty="0" smtClean="0"/>
              <a:t>В случае смены предметов после прохождения годовой промежуточной аттестации в 8 классе, у учащихся сокращается время подготовки к экзамену. И такие учащиеся в 99% случаев не показывают высокие результаты ОГЭ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заданий КИМ ОГЭ/ ЕГЭ во всех текущих письменных работах по предмету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219200"/>
            <a:ext cx="8964488" cy="49377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Данный прием применяется при изучении всех учебных предметов. </a:t>
            </a:r>
          </a:p>
          <a:p>
            <a:pPr>
              <a:buNone/>
            </a:pPr>
            <a:r>
              <a:rPr lang="ru-RU" dirty="0" smtClean="0"/>
              <a:t>Самыми доступными банками таких заданий по информатике являются :</a:t>
            </a:r>
          </a:p>
          <a:p>
            <a:pPr>
              <a:buFontTx/>
              <a:buChar char="-"/>
            </a:pPr>
            <a:r>
              <a:rPr lang="ru-RU" i="1" dirty="0" smtClean="0"/>
              <a:t>Сайт </a:t>
            </a:r>
            <a:r>
              <a:rPr lang="en-US" i="1" dirty="0" smtClean="0"/>
              <a:t>kpolyakov.spb.ru</a:t>
            </a:r>
            <a:r>
              <a:rPr lang="ru-RU" i="1" dirty="0" smtClean="0"/>
              <a:t>: </a:t>
            </a:r>
            <a:r>
              <a:rPr lang="en-US" dirty="0" smtClean="0">
                <a:hlinkClick r:id="rId2"/>
              </a:rPr>
              <a:t>https://kpolyakov.spb.ru/school/ege.htm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портал Сдам ГИА. Решу ЕГЭ: </a:t>
            </a:r>
            <a:r>
              <a:rPr lang="en-US" dirty="0" smtClean="0">
                <a:hlinkClick r:id="rId3"/>
              </a:rPr>
              <a:t>https://sdamgia.ru/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Открытый банк тестовых заданий ФИПИ: </a:t>
            </a:r>
            <a:r>
              <a:rPr lang="en-US" dirty="0" smtClean="0">
                <a:hlinkClick r:id="rId4"/>
              </a:rPr>
              <a:t>https://ege.fipi.ru/bank/index.php?proj=B9ACA5BBB2E19E434CD6BEC25284C67F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 сайте Константина Полякова (</a:t>
            </a:r>
            <a:r>
              <a:rPr lang="en-US" i="1" dirty="0" smtClean="0"/>
              <a:t>kpolyakov.spb.ru</a:t>
            </a:r>
            <a:r>
              <a:rPr lang="ru-RU" i="1" dirty="0" smtClean="0"/>
              <a:t>) всегда размещены в открытом доступе ВСЕ актуальные задания с разбором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99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Прохождение годовой промежуточной аттестации в 10 классе по предметам, изучающимся на углубленном уровне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784976" cy="4937760"/>
          </a:xfrm>
        </p:spPr>
        <p:txBody>
          <a:bodyPr/>
          <a:lstStyle/>
          <a:p>
            <a:r>
              <a:rPr lang="ru-RU" dirty="0" smtClean="0"/>
              <a:t>По всем предметам, изучавшимся на углубленном уровне ученики 10 класса проходят обязательную годовую промежуточную аттестацию.</a:t>
            </a:r>
          </a:p>
          <a:p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КИМы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для аттестации составляются только из заданий ЕГЭ по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темам,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изученным на момент окончания 10 класса.</a:t>
            </a:r>
          </a:p>
          <a:p>
            <a:r>
              <a:rPr lang="ru-RU" dirty="0" smtClean="0"/>
              <a:t>Использование в КИМ заданий ЕГЭ позволяет оценить уровень предварительной готовности учащихся, выявить проблемные блоки, сделать прогноз успешности на ЕГЭ и подготовить план работы на 11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892480" cy="9906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Окончательный выбор дальнейшей образовательной траектории </a:t>
            </a:r>
            <a:r>
              <a:rPr lang="ru-RU" sz="2800" dirty="0" smtClean="0"/>
              <a:t>и, </a:t>
            </a:r>
            <a:r>
              <a:rPr lang="ru-RU" sz="2800" dirty="0" smtClean="0"/>
              <a:t>в соответствии с </a:t>
            </a:r>
            <a:r>
              <a:rPr lang="ru-RU" sz="2800" dirty="0" smtClean="0"/>
              <a:t>этим, </a:t>
            </a:r>
            <a:r>
              <a:rPr lang="ru-RU" sz="2800" dirty="0" smtClean="0"/>
              <a:t>выбор предметов ЕГЭ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4937760"/>
          </a:xfrm>
        </p:spPr>
        <p:txBody>
          <a:bodyPr/>
          <a:lstStyle/>
          <a:p>
            <a:r>
              <a:rPr lang="ru-RU" dirty="0" smtClean="0"/>
              <a:t>После прохождения годовой промежуточной аттестации в 10 классе, с учащимися проводятся индивидуальные консультации по определению дальнейшей образовательной траектории на предмет соответствия «желаний» и «возможностей». 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После чего они делают окончательный выбор в пользу того или иного предмета.</a:t>
            </a:r>
          </a:p>
          <a:p>
            <a:r>
              <a:rPr lang="ru-RU" dirty="0" smtClean="0"/>
              <a:t> Чем раньше будет сделан правильный выбор, тем лучше результаты ЕГЭ и стабильнее психологическое состояние выпускника.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Отработка тематических блоков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/>
          <a:lstStyle/>
          <a:p>
            <a:r>
              <a:rPr lang="ru-RU" dirty="0" smtClean="0"/>
              <a:t>На отработку тематических блоков в 11 классе полностью посвящается 1 полугодие.</a:t>
            </a:r>
          </a:p>
          <a:p>
            <a:r>
              <a:rPr lang="ru-RU" dirty="0" smtClean="0"/>
              <a:t>В качестве основных материалов используются: ДЕМО КИМ ФИПИ, сборники издательства Национальное образование, материалы сайта КЕГЭ Алексея Кабанова (</a:t>
            </a:r>
            <a:r>
              <a:rPr lang="ru-RU" sz="2000" i="1" dirty="0" smtClean="0"/>
              <a:t>автор заданий для ЕГЭ опубликованных на сайте Константина Полякова</a:t>
            </a:r>
            <a:r>
              <a:rPr lang="ru-RU" dirty="0" smtClean="0"/>
              <a:t>) Открытый курс (</a:t>
            </a:r>
            <a:r>
              <a:rPr lang="en-US" dirty="0" smtClean="0">
                <a:hlinkClick r:id="rId2"/>
              </a:rPr>
              <a:t>https://kompege.ru/course</a:t>
            </a:r>
            <a:r>
              <a:rPr lang="ru-RU" dirty="0" smtClean="0"/>
              <a:t>) и материалы сайта </a:t>
            </a:r>
            <a:r>
              <a:rPr lang="en-US" i="1" dirty="0" smtClean="0"/>
              <a:t>kpolyakov.spb.ru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178033"/>
            <a:ext cx="2029853" cy="26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210590"/>
            <a:ext cx="1990154" cy="2647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223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Отработка тематических блоков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313384"/>
            <a:ext cx="9144000" cy="554461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Алгоритм отработки темы/задания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Разбор задания из ДЕМО варианта ФИПИ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Просмотр фрагментов видео разборов Открытого курса Алексея Кабанова (</a:t>
            </a:r>
            <a:r>
              <a:rPr lang="en-US" dirty="0" smtClean="0">
                <a:hlinkClick r:id="rId2"/>
              </a:rPr>
              <a:t>https://kompege.ru/course</a:t>
            </a:r>
            <a:r>
              <a:rPr lang="ru-RU" dirty="0" smtClean="0"/>
              <a:t> ) с целью выработки стратегии решения конкретного задания (возможно совместно с учащимися)</a:t>
            </a:r>
          </a:p>
          <a:p>
            <a:pPr marL="514350" indent="-514350">
              <a:buAutoNum type="arabicPeriod"/>
            </a:pPr>
            <a:r>
              <a:rPr lang="ru-RU" dirty="0" err="1" smtClean="0"/>
              <a:t>Прорешивание</a:t>
            </a:r>
            <a:r>
              <a:rPr lang="ru-RU" dirty="0" smtClean="0"/>
              <a:t> всех заданий из нечетных вариантов сборника </a:t>
            </a:r>
            <a:r>
              <a:rPr lang="ru-RU" dirty="0" err="1" smtClean="0"/>
              <a:t>НацОбразования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Домашнее задание: «</a:t>
            </a:r>
            <a:r>
              <a:rPr lang="ru-RU" dirty="0" err="1" smtClean="0"/>
              <a:t>Прорешать</a:t>
            </a:r>
            <a:r>
              <a:rPr lang="ru-RU" dirty="0" smtClean="0"/>
              <a:t> все задания четных вариантов сборника» (учащимся сборник предоставляется в формате 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r>
              <a:rPr lang="ru-RU" dirty="0" smtClean="0"/>
              <a:t> с полным комплектом файлов)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Написание контрольной работы, составленной из аналогичных заданий из банка заданий сайта Константина Полякова: </a:t>
            </a:r>
            <a:r>
              <a:rPr lang="en-US" dirty="0" smtClean="0">
                <a:hlinkClick r:id="rId3"/>
              </a:rPr>
              <a:t>https://kpolyakov.spb.ru/school/ege.htm</a:t>
            </a:r>
            <a:r>
              <a:rPr lang="ru-RU" dirty="0" smtClean="0"/>
              <a:t> и заданий из сборника </a:t>
            </a:r>
            <a:r>
              <a:rPr lang="ru-RU" dirty="0" err="1" smtClean="0"/>
              <a:t>НацОбразования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Выполнение работы над ошибками на следующем занятии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290</TotalTime>
  <Words>850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Начальная</vt:lpstr>
      <vt:lpstr>Работа с высокобальниками и одаренными детьми при подготовке к ЕГЭ по информатике</vt:lpstr>
      <vt:lpstr>Основные этапы подготовки к ЕГЭ</vt:lpstr>
      <vt:lpstr>Начало подготовки и выбор соответствующих предметов для годовой промежуточной аттестации в 8 классе</vt:lpstr>
      <vt:lpstr>Участие в ОГЭ по соответствующему предмету</vt:lpstr>
      <vt:lpstr>Использование заданий КИМ ОГЭ/ ЕГЭ во всех текущих письменных работах по предмету</vt:lpstr>
      <vt:lpstr>Прохождение годовой промежуточной аттестации в 10 классе по предметам, изучающимся на углубленном уровне</vt:lpstr>
      <vt:lpstr>Окончательный выбор дальнейшей образовательной траектории и, в соответствии с этим, выбор предметов ЕГЭ</vt:lpstr>
      <vt:lpstr>Отработка тематических блоков</vt:lpstr>
      <vt:lpstr>Отработка тематических блоков</vt:lpstr>
      <vt:lpstr>Написание полных тестов в формате ЕГЭ с обязательной корректировкой результатов</vt:lpstr>
      <vt:lpstr>Благоприятный психологический климат на ВСЕХ этапах с учетом индивидуальных особенностей учащихся</vt:lpstr>
      <vt:lpstr>Использование дополнительных ресурсов</vt:lpstr>
      <vt:lpstr>Результаты ЕГЭ по информатике-2023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высокобальниками и одаренными детьми при подготовке к ЕГЭ по информатики</dc:title>
  <dc:creator>Админ</dc:creator>
  <cp:lastModifiedBy>User</cp:lastModifiedBy>
  <cp:revision>23</cp:revision>
  <dcterms:created xsi:type="dcterms:W3CDTF">2023-11-26T07:48:32Z</dcterms:created>
  <dcterms:modified xsi:type="dcterms:W3CDTF">2023-11-27T12:07:27Z</dcterms:modified>
</cp:coreProperties>
</file>