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0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8B6A29-3F6F-43CE-A808-C4E4C79A2AEB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6408D3-C7AD-4057-B0CE-CA0764CCF0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132290"/>
            <a:ext cx="8280919" cy="1793167"/>
          </a:xfrm>
        </p:spPr>
        <p:txBody>
          <a:bodyPr/>
          <a:lstStyle/>
          <a:p>
            <a:pPr>
              <a:buNone/>
            </a:pPr>
            <a:r>
              <a:rPr lang="en-U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учитель физики ГБОУ СОШ №2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г. Нефтегорска.</a:t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err="1" smtClean="0">
                <a:latin typeface="Times New Roman" pitchFamily="18" charset="0"/>
                <a:cs typeface="Times New Roman" pitchFamily="18" charset="0"/>
              </a:rPr>
              <a:t>Кортунова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Елена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                        2024г.</a:t>
            </a: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692696"/>
            <a:ext cx="7128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 задач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ЕГЭ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физике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02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28083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6" y="404664"/>
            <a:ext cx="840224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00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31488" t="10737" r="10665" b="5692"/>
          <a:stretch/>
        </p:blipFill>
        <p:spPr bwMode="auto">
          <a:xfrm>
            <a:off x="323528" y="332657"/>
            <a:ext cx="8496943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0604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8651"/>
            <a:ext cx="8244408" cy="687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17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6157" t="15927" r="2414" b="4977"/>
          <a:stretch/>
        </p:blipFill>
        <p:spPr bwMode="auto">
          <a:xfrm>
            <a:off x="179512" y="332656"/>
            <a:ext cx="8964488" cy="6120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10983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6400800" cy="266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67998"/>
            <a:ext cx="7459134" cy="389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467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</TotalTime>
  <Words>4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      Подготовила:  учитель физики ГБОУ СОШ №2 г. Нефтегорска. Кортунова Елена Владимировна                            2024г.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Рыбакова</dc:creator>
  <cp:lastModifiedBy>DNS</cp:lastModifiedBy>
  <cp:revision>5</cp:revision>
  <dcterms:created xsi:type="dcterms:W3CDTF">2024-03-12T06:26:45Z</dcterms:created>
  <dcterms:modified xsi:type="dcterms:W3CDTF">2024-03-25T02:52:38Z</dcterms:modified>
</cp:coreProperties>
</file>