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500066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Государственное бюджетное  общеобразовательное учреждение Самарской области </a:t>
            </a:r>
            <a:b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средняя общеобразовательная школа №1 «Образовательный центр» </a:t>
            </a:r>
            <a:b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имени Героя Советского Союза С. В. Вавилова с. Борское </a:t>
            </a:r>
            <a:b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муниципального района Борский Самарской области</a:t>
            </a: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Особенности </a:t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взаимодействия членов ППк и педагогических работников в организации и проведении школьного консилиума</a:t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Автор</a:t>
            </a:r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: педагог-психолог Романова М.Н. </a:t>
            </a: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3571900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Цель проведения ППк </a:t>
            </a: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– </a:t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создание оптимальных условий обучения, развития, социализации </a:t>
            </a:r>
            <a:b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 адаптации обучающихся посредством психолого-педагогического сопровождения.</a:t>
            </a:r>
            <a:endParaRPr lang="ru-RU" sz="40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10862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Члены ППк:</a:t>
            </a:r>
            <a:br>
              <a:rPr lang="ru-RU" sz="36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председатель;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секретарь;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педагог-психолог;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учитель-логопед;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учитель-дефектолог;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классный руководитель.</a:t>
            </a:r>
            <a:endParaRPr lang="ru-RU" sz="36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305800" cy="3500462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Сроки проведения плановых ППк:</a:t>
            </a:r>
            <a:br>
              <a:rPr lang="ru-RU" sz="36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</a:t>
            </a: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I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консилиум в начале учебного года;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</a:t>
            </a: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II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консилиум в середине учебного года;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</a:t>
            </a: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III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консилиум в конце учебного года.</a:t>
            </a:r>
            <a:endParaRPr lang="ru-RU" sz="36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305800" cy="5214974"/>
          </a:xfrm>
        </p:spPr>
        <p:txBody>
          <a:bodyPr>
            <a:normAutofit fontScale="90000"/>
          </a:bodyPr>
          <a:lstStyle/>
          <a:p>
            <a:r>
              <a:rPr lang="ru-RU" sz="33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Психологическая диагностика:</a:t>
            </a:r>
            <a:r>
              <a:rPr lang="ru-RU" sz="40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40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тест Д. Векслера (детский вариант) для исследования интеллектуального уровня развития (до 16 лет);</a:t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тест Д. Векслера (взрослый вариант) для исследования интеллектуального уровня развития (от 16 лет и выше);</a:t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проективный рисунок «Дом, дерево, человек» для изучения личностных особенностей;</a:t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анкета для определения школьной мотивации Н.Г. Лускановой (с 1 по 4 классы);</a:t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- методика диагностики эмоционального отношения к учению (модификация Ч.С. Спилбергера, выполненная А.М. Прихожан) с 5 класса.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56538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ВНЕПЛАНОВЫЙ ППК</a:t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Сроки проведения ППк: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 течение учебного года.</a:t>
            </a:r>
            <a:br>
              <a:rPr lang="ru-RU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3600" b="1" u="sng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Причины проведения ППк: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выявление или возникновение новых обстоятельств, отрицательно влияющих на развитие ребёнка в данных образовательных условиях (длительная болезнь, неожиданная аффективная реакция, возникновение иных внезапных проблем в обучении или коррекционной работе).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endParaRPr lang="ru-RU" sz="36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СПАСИБО ЗА ВНИМАНИЕ!</a:t>
            </a:r>
            <a:endParaRPr lang="ru-RU" sz="45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0">
      <a:dk1>
        <a:sysClr val="windowText" lastClr="000000"/>
      </a:dk1>
      <a:lt1>
        <a:srgbClr val="FFFFCC"/>
      </a:lt1>
      <a:dk2>
        <a:srgbClr val="7030A0"/>
      </a:dk2>
      <a:lt2>
        <a:srgbClr val="5DF0F6"/>
      </a:lt2>
      <a:accent1>
        <a:srgbClr val="105964"/>
      </a:accent1>
      <a:accent2>
        <a:srgbClr val="0B424B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27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Государственное бюджетное  общеобразовательное учреждение Самарской области  средняя общеобразовательная школа №1 «Образовательный центр»  имени Героя Советского Союза С. В. Вавилова с. Борское  муниципального района Борский Самарской области  Особенности  взаимодействия членов ППк и педагогических работников в организации и проведении школьного консилиума   Автор: педагог-психолог Романова М.Н.  </vt:lpstr>
      <vt:lpstr>Цель проведения ППк –  создание оптимальных условий обучения, развития, социализации  и адаптации обучающихся посредством психолого-педагогического сопровождения.</vt:lpstr>
      <vt:lpstr>Члены ППк:  - председатель; - секретарь; - педагог-психолог; - учитель-логопед; - учитель-дефектолог; - классный руководитель.</vt:lpstr>
      <vt:lpstr>Сроки проведения плановых ППк:  - I консилиум в начале учебного года;  - II консилиум в середине учебного года;  - III консилиум в конце учебного года.</vt:lpstr>
      <vt:lpstr>Психологическая диагностика:  - тест Д. Векслера (детский вариант) для исследования интеллектуального уровня развития (до 16 лет);  - тест Д. Векслера (взрослый вариант) для исследования интеллектуального уровня развития (от 16 лет и выше);  - проективный рисунок «Дом, дерево, человек» для изучения личностных особенностей;  - анкета для определения школьной мотивации Н.Г. Лускановой (с 1 по 4 классы);  - методика диагностики эмоционального отношения к учению (модификация Ч.С. Спилбергера, выполненная А.М. Прихожан) с 5 класса. </vt:lpstr>
      <vt:lpstr>ВНЕПЛАНОВЫЙ ППК  Сроки проведения ППк: в течение учебного года.  Причины проведения ППк: выявление или возникновение новых обстоятельств, отрицательно влияющих на развитие ребёнка в данных образовательных условиях (длительная болезнь, неожиданная аффективная реакция, возникновение иных внезапных проблем в обучении или коррекционной работе).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взаимодействия членов Ппк и педагогических работников в организации  и проведение школьного консилиума</dc:title>
  <dc:creator>User</dc:creator>
  <cp:lastModifiedBy>User</cp:lastModifiedBy>
  <cp:revision>17</cp:revision>
  <dcterms:created xsi:type="dcterms:W3CDTF">2023-11-28T07:48:16Z</dcterms:created>
  <dcterms:modified xsi:type="dcterms:W3CDTF">2023-12-04T04:01:13Z</dcterms:modified>
</cp:coreProperties>
</file>