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Воспитательный </a:t>
            </a:r>
            <a:r>
              <a:rPr lang="ru-RU" smtClean="0"/>
              <a:t>потенциал </a:t>
            </a:r>
            <a:r>
              <a:rPr lang="ru-RU" smtClean="0"/>
              <a:t>уроков </a:t>
            </a:r>
            <a:r>
              <a:rPr lang="ru-RU" dirty="0" smtClean="0"/>
              <a:t>биологии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>
              <a:lnSpc>
                <a:spcPct val="80000"/>
              </a:lnSpc>
            </a:pPr>
            <a:r>
              <a:rPr lang="ru-RU" altLang="ru-RU" dirty="0"/>
              <a:t>Природа и воспитание подобны…</a:t>
            </a:r>
          </a:p>
          <a:p>
            <a:pPr algn="r">
              <a:lnSpc>
                <a:spcPct val="80000"/>
              </a:lnSpc>
            </a:pPr>
            <a:r>
              <a:rPr lang="ru-RU" altLang="ru-RU" dirty="0"/>
              <a:t>Воспитание перестраивает человека и, преобразуя, создаёт ему вторую природу.</a:t>
            </a:r>
          </a:p>
          <a:p>
            <a:pPr algn="r">
              <a:lnSpc>
                <a:spcPct val="80000"/>
              </a:lnSpc>
            </a:pPr>
            <a:r>
              <a:rPr lang="ru-RU" altLang="ru-RU" dirty="0" err="1" smtClean="0"/>
              <a:t>Демокрит</a:t>
            </a:r>
            <a:endParaRPr lang="ru-RU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109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320480"/>
          </a:xfrm>
        </p:spPr>
        <p:txBody>
          <a:bodyPr>
            <a:normAutofit/>
          </a:bodyPr>
          <a:lstStyle/>
          <a:p>
            <a:r>
              <a:rPr lang="ru-RU" dirty="0" smtClean="0"/>
              <a:t>воспитание личности, умеющей противодействовать употреблению наркотиков, алкоголя и </a:t>
            </a:r>
            <a:r>
              <a:rPr lang="ru-RU" dirty="0" err="1" smtClean="0"/>
              <a:t>табакокурению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воспитание личности, умеющей создавать собственную модель здорового образа жизни.</a:t>
            </a:r>
          </a:p>
          <a:p>
            <a:pPr marL="360000" indent="0">
              <a:buNone/>
            </a:pPr>
            <a:r>
              <a:rPr lang="ru-RU" dirty="0" smtClean="0"/>
              <a:t>Усвоение гигиенических знаний - необходимый элемент подготовки школьников к самостоятельной жизни и труду, к воспитанию детей в семье.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Воспитание ответственного отношения к своему здоровью и здоровью окружающих</a:t>
            </a:r>
          </a:p>
        </p:txBody>
      </p:sp>
    </p:spTree>
    <p:extLst>
      <p:ext uri="{BB962C8B-B14F-4D97-AF65-F5344CB8AC3E}">
        <p14:creationId xmlns:p14="http://schemas.microsoft.com/office/powerpoint/2010/main" xmlns="" val="19722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u="sng" dirty="0"/>
              <a:t>Пирсинг </a:t>
            </a:r>
            <a:endParaRPr lang="ru-RU" dirty="0"/>
          </a:p>
          <a:p>
            <a:pPr marL="0" indent="0">
              <a:buNone/>
            </a:pPr>
            <a:r>
              <a:rPr lang="ru-RU" i="1" u="sng" dirty="0"/>
              <a:t>ЗАДАЧА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	Оля </a:t>
            </a:r>
            <a:r>
              <a:rPr lang="ru-RU" dirty="0" err="1"/>
              <a:t>Бредова</a:t>
            </a:r>
            <a:r>
              <a:rPr lang="ru-RU" dirty="0"/>
              <a:t> недавно переехала в другой город и перешла в новую школу. И чтобы завоевать авторитет, Оля решила совершить что то оригинальное, что то, что выделило бы ее из окружения. И девушка отправилась в салон, который находился в подвале ее дома.  После каникул, девочка вернулась в класс в новом образе: на ее лице красовались новые украшения. </a:t>
            </a:r>
          </a:p>
          <a:p>
            <a:pPr marL="0" indent="0" algn="just">
              <a:buNone/>
            </a:pPr>
            <a:r>
              <a:rPr lang="ru-RU" dirty="0" smtClean="0"/>
              <a:t>	Оля </a:t>
            </a:r>
            <a:r>
              <a:rPr lang="ru-RU" dirty="0"/>
              <a:t>проколола себе бровь, губу и язык.  Было больно, непривычно, но зато Девочка считала себя очень «крутой», современной и модной. Спустя несколько дней бровь у Оли воспалилась и стала болеть, речь ее стала непонятной, ее часто переспрашивали и даже посмеивались над ней.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Как </a:t>
            </a:r>
            <a:r>
              <a:rPr lang="ru-RU" dirty="0"/>
              <a:t>вы думаете, что же случилось с девочкой, какую ошибку она совершила. Какой совет ей вы могли бы дать?</a:t>
            </a:r>
          </a:p>
          <a:p>
            <a:pPr marL="0" indent="0" algn="just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«Повреждения кожных покровов» </a:t>
            </a:r>
          </a:p>
        </p:txBody>
      </p:sp>
    </p:spTree>
    <p:extLst>
      <p:ext uri="{BB962C8B-B14F-4D97-AF65-F5344CB8AC3E}">
        <p14:creationId xmlns:p14="http://schemas.microsoft.com/office/powerpoint/2010/main" xmlns="" val="3918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6430"/>
            <a:ext cx="9144000" cy="683156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846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668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0496" y="1285860"/>
            <a:ext cx="4603952" cy="31848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	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Первостепенную </a:t>
            </a:r>
            <a:r>
              <a:rPr lang="ru-RU" dirty="0"/>
              <a:t>роль ФГОС отводит школе и в деле </a:t>
            </a:r>
            <a:r>
              <a:rPr lang="ru-RU" b="1" u="sng" dirty="0"/>
              <a:t>воспитания</a:t>
            </a:r>
            <a:r>
              <a:rPr lang="ru-RU" dirty="0"/>
              <a:t>, которое должно охватить все стороны личности подрастающего поколения.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034" y="3071810"/>
            <a:ext cx="3613614" cy="244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0467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Ч</a:t>
            </a:r>
            <a:r>
              <a:rPr lang="ru-RU" dirty="0" smtClean="0"/>
              <a:t>то </a:t>
            </a:r>
            <a:r>
              <a:rPr lang="ru-RU" dirty="0"/>
              <a:t>такое </a:t>
            </a:r>
            <a:r>
              <a:rPr lang="ru-RU" dirty="0" smtClean="0"/>
              <a:t>жизнь?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/>
              <a:t>К</a:t>
            </a:r>
            <a:r>
              <a:rPr lang="ru-RU" dirty="0" smtClean="0"/>
              <a:t>ак </a:t>
            </a:r>
            <a:r>
              <a:rPr lang="ru-RU" dirty="0"/>
              <a:t>достичь </a:t>
            </a:r>
            <a:r>
              <a:rPr lang="ru-RU" dirty="0" smtClean="0"/>
              <a:t>гармонии?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/>
              <a:t>К</a:t>
            </a:r>
            <a:r>
              <a:rPr lang="ru-RU" dirty="0" smtClean="0"/>
              <a:t>то </a:t>
            </a:r>
            <a:r>
              <a:rPr lang="ru-RU" dirty="0"/>
              <a:t>есть человек и какова его роль в </a:t>
            </a:r>
            <a:r>
              <a:rPr lang="ru-RU" dirty="0" smtClean="0"/>
              <a:t>мире?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097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Воспитание </a:t>
            </a:r>
            <a:r>
              <a:rPr lang="ru-RU" b="1" dirty="0" smtClean="0"/>
              <a:t>мировоззрения</a:t>
            </a:r>
          </a:p>
          <a:p>
            <a:r>
              <a:rPr lang="ru-RU" b="1" dirty="0" smtClean="0"/>
              <a:t>Духовно-нравственное</a:t>
            </a:r>
            <a:r>
              <a:rPr lang="ru-RU" b="1" dirty="0"/>
              <a:t> </a:t>
            </a:r>
            <a:r>
              <a:rPr lang="ru-RU" b="1" dirty="0" smtClean="0"/>
              <a:t>воспитание</a:t>
            </a:r>
          </a:p>
          <a:p>
            <a:r>
              <a:rPr lang="ru-RU" b="1" dirty="0" smtClean="0"/>
              <a:t>Экологическое и гигиеническое воспитание</a:t>
            </a:r>
          </a:p>
          <a:p>
            <a:r>
              <a:rPr lang="ru-RU" b="1" dirty="0"/>
              <a:t>Трудовое </a:t>
            </a:r>
            <a:r>
              <a:rPr lang="ru-RU" b="1" dirty="0" smtClean="0"/>
              <a:t>воспитание</a:t>
            </a:r>
          </a:p>
          <a:p>
            <a:r>
              <a:rPr lang="ru-RU" b="1" dirty="0"/>
              <a:t>Эстетическое </a:t>
            </a:r>
            <a:r>
              <a:rPr lang="ru-RU" b="1" dirty="0" smtClean="0"/>
              <a:t>воспитание</a:t>
            </a:r>
          </a:p>
          <a:p>
            <a:r>
              <a:rPr lang="ru-RU" b="1" dirty="0"/>
              <a:t>Этическое </a:t>
            </a:r>
            <a:r>
              <a:rPr lang="ru-RU" b="1" dirty="0" smtClean="0"/>
              <a:t>воспитание</a:t>
            </a:r>
          </a:p>
          <a:p>
            <a:r>
              <a:rPr lang="ru-RU" b="1" dirty="0"/>
              <a:t>Патриотическое </a:t>
            </a:r>
            <a:r>
              <a:rPr lang="ru-RU" b="1" dirty="0" smtClean="0"/>
              <a:t>воспитание</a:t>
            </a:r>
          </a:p>
          <a:p>
            <a:r>
              <a:rPr lang="ru-RU" b="1" dirty="0"/>
              <a:t>Гражданское </a:t>
            </a:r>
            <a:r>
              <a:rPr lang="ru-RU" b="1" dirty="0" smtClean="0"/>
              <a:t>воспитание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Элементы воспитания: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9159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Мировоззрение</a:t>
            </a:r>
            <a:r>
              <a:rPr lang="ru-RU" dirty="0"/>
              <a:t> — это целостная система взглядов на окружающий мир, представляющая собой совокупность философских, научных, политических, экономических, правовых, этических, эстетических, биологических и других понятий о месте человека в природе и обществе, характере его отношений к окружающей среде и к самому себе.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Воспитание </a:t>
            </a:r>
            <a:r>
              <a:rPr lang="ru-RU" b="1" dirty="0" smtClean="0"/>
              <a:t>мировоззрения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6551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459"/>
          <a:stretch/>
        </p:blipFill>
        <p:spPr>
          <a:xfrm>
            <a:off x="0" y="10019"/>
            <a:ext cx="9144000" cy="684798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794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43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Экологическое </a:t>
            </a:r>
            <a:r>
              <a:rPr lang="ru-RU" dirty="0"/>
              <a:t>воспитание — это формирование у школьников заботливого, бережного отношения к природе и всему живому на Земле, развитие понимания непреходящей ценности природы, готовности к рациональному природопользованию, к участию в сохранении природных богатств и жизни вообще.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Экологическое воспитание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284471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244" y="29522"/>
            <a:ext cx="9115756" cy="682847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189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248</TotalTime>
  <Words>110</Words>
  <Application>Microsoft Office PowerPoint</Application>
  <PresentationFormat>Экран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Воспитательный потенциал уроков биологии</vt:lpstr>
      <vt:lpstr>Слайд 2</vt:lpstr>
      <vt:lpstr>Слайд 3</vt:lpstr>
      <vt:lpstr> Элементы воспитания:</vt:lpstr>
      <vt:lpstr>Воспитание мировоззрения</vt:lpstr>
      <vt:lpstr>Слайд 6</vt:lpstr>
      <vt:lpstr>Слайд 7</vt:lpstr>
      <vt:lpstr>Экологическое воспитание</vt:lpstr>
      <vt:lpstr>Слайд 9</vt:lpstr>
      <vt:lpstr>Воспитание ответственного отношения к своему здоровью и здоровью окружающих</vt:lpstr>
      <vt:lpstr>«Повреждения кожных покровов» 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Воспитательный потенциал урока биологии</dc:title>
  <dc:creator>User</dc:creator>
  <cp:lastModifiedBy>Admin</cp:lastModifiedBy>
  <cp:revision>14</cp:revision>
  <dcterms:created xsi:type="dcterms:W3CDTF">2021-04-01T17:26:02Z</dcterms:created>
  <dcterms:modified xsi:type="dcterms:W3CDTF">2023-11-21T10:33:34Z</dcterms:modified>
</cp:coreProperties>
</file>