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1" r:id="rId13"/>
    <p:sldId id="320" r:id="rId14"/>
    <p:sldId id="322" r:id="rId15"/>
    <p:sldId id="31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>
      <p:cViewPr varScale="1">
        <p:scale>
          <a:sx n="79" d="100"/>
          <a:sy n="79" d="100"/>
        </p:scale>
        <p:origin x="14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424936" cy="2808312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</a:rPr>
              <a:t>Сайт педагога как средство подготовки к ОГЭ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i="1" dirty="0">
              <a:ln w="0"/>
              <a:solidFill>
                <a:schemeClr val="tx1"/>
              </a:solidFill>
            </a:endParaRPr>
          </a:p>
          <a:p>
            <a:pPr algn="r"/>
            <a:r>
              <a:rPr lang="ru-RU" sz="2000" i="1" dirty="0">
                <a:ln w="0"/>
                <a:solidFill>
                  <a:schemeClr val="tx1"/>
                </a:solidFill>
              </a:rPr>
              <a:t>Силиванова Анастасия Александровна</a:t>
            </a:r>
            <a:r>
              <a:rPr lang="ru-RU" sz="2000" i="1">
                <a:ln w="0"/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sz="2000" i="1">
                <a:ln w="0"/>
                <a:solidFill>
                  <a:schemeClr val="tx1"/>
                </a:solidFill>
              </a:rPr>
              <a:t>учитель </a:t>
            </a:r>
            <a:r>
              <a:rPr lang="ru-RU" sz="2000" i="1" dirty="0">
                <a:ln w="0"/>
                <a:solidFill>
                  <a:schemeClr val="tx1"/>
                </a:solidFill>
              </a:rPr>
              <a:t>географии ГБОУ СОШ №1 с. Борское</a:t>
            </a:r>
          </a:p>
          <a:p>
            <a:pPr algn="r"/>
            <a:endParaRPr lang="ru-RU" sz="2000" i="1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Теория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37525425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Теория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17970013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Дополнительные способы связи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14733651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Доступ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05E8DF-662B-AB43-0AA7-C6AA24B06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32" y="1417638"/>
            <a:ext cx="4564136" cy="4767633"/>
          </a:xfrm>
        </p:spPr>
      </p:pic>
    </p:spTree>
    <p:extLst>
      <p:ext uri="{BB962C8B-B14F-4D97-AF65-F5344CB8AC3E}">
        <p14:creationId xmlns:p14="http://schemas.microsoft.com/office/powerpoint/2010/main" val="34606791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97F8AAFA-3E0E-E8BD-05D0-D700308EA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451"/>
            <a:ext cx="8229600" cy="4447460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95F2D16E-0B64-29FA-D6D5-FF484A30B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/>
              <a:t>Преимущества и недостатки</a:t>
            </a:r>
          </a:p>
        </p:txBody>
      </p:sp>
    </p:spTree>
    <p:extLst>
      <p:ext uri="{BB962C8B-B14F-4D97-AF65-F5344CB8AC3E}">
        <p14:creationId xmlns:p14="http://schemas.microsoft.com/office/powerpoint/2010/main" val="27837465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717F-F160-F565-6E78-5DDD49C63E16}"/>
              </a:ext>
            </a:extLst>
          </p:cNvPr>
          <p:cNvSpPr txBox="1"/>
          <p:nvPr/>
        </p:nvSpPr>
        <p:spPr>
          <a:xfrm>
            <a:off x="719572" y="3044279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0000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6B85DB2-B2C8-C36F-AA57-12D0A320D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68" y="440668"/>
            <a:ext cx="5976664" cy="5976664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dirty="0"/>
              <a:t>Главная страница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4" y="1556792"/>
            <a:ext cx="8658291" cy="4257942"/>
          </a:xfrm>
        </p:spPr>
      </p:pic>
    </p:spTree>
    <p:extLst>
      <p:ext uri="{BB962C8B-B14F-4D97-AF65-F5344CB8AC3E}">
        <p14:creationId xmlns:p14="http://schemas.microsoft.com/office/powerpoint/2010/main" val="32890372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Оглавление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13791600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Памятки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38961731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Памятки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36142302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Ссылки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22066630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Теория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22204499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Теория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535BC9-D922-58DC-3CA8-205F1756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1700808"/>
            <a:ext cx="8928992" cy="4391066"/>
          </a:xfrm>
        </p:spPr>
      </p:pic>
    </p:spTree>
    <p:extLst>
      <p:ext uri="{BB962C8B-B14F-4D97-AF65-F5344CB8AC3E}">
        <p14:creationId xmlns:p14="http://schemas.microsoft.com/office/powerpoint/2010/main" val="17371550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41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Сайт педагога как средство подготовки к ОГЭ</vt:lpstr>
      <vt:lpstr>Презентация PowerPoint</vt:lpstr>
      <vt:lpstr>Главная страница</vt:lpstr>
      <vt:lpstr>Оглавление</vt:lpstr>
      <vt:lpstr>Памятки</vt:lpstr>
      <vt:lpstr>Памятки</vt:lpstr>
      <vt:lpstr>Ссылки</vt:lpstr>
      <vt:lpstr>Теория</vt:lpstr>
      <vt:lpstr>Теория</vt:lpstr>
      <vt:lpstr>Теория</vt:lpstr>
      <vt:lpstr>Теория</vt:lpstr>
      <vt:lpstr>Дополнительные способы связи</vt:lpstr>
      <vt:lpstr>Доступ</vt:lpstr>
      <vt:lpstr>Преимущества и недостатки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россияне!</dc:title>
  <dc:creator>User</dc:creator>
  <cp:lastModifiedBy>silivanova.anastasija@gmail.com</cp:lastModifiedBy>
  <cp:revision>32</cp:revision>
  <dcterms:created xsi:type="dcterms:W3CDTF">2023-10-31T07:09:30Z</dcterms:created>
  <dcterms:modified xsi:type="dcterms:W3CDTF">2024-08-26T17:56:24Z</dcterms:modified>
</cp:coreProperties>
</file>