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33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55B83-D78B-409A-AE7A-67FB71E44673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9D0E-DAB5-4AB4-8CEE-63B51E6AE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241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55B83-D78B-409A-AE7A-67FB71E44673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9D0E-DAB5-4AB4-8CEE-63B51E6AE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384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55B83-D78B-409A-AE7A-67FB71E44673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9D0E-DAB5-4AB4-8CEE-63B51E6AE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624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55B83-D78B-409A-AE7A-67FB71E44673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9D0E-DAB5-4AB4-8CEE-63B51E6AE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75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55B83-D78B-409A-AE7A-67FB71E44673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9D0E-DAB5-4AB4-8CEE-63B51E6AE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520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55B83-D78B-409A-AE7A-67FB71E44673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9D0E-DAB5-4AB4-8CEE-63B51E6AE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337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55B83-D78B-409A-AE7A-67FB71E44673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9D0E-DAB5-4AB4-8CEE-63B51E6AE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218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55B83-D78B-409A-AE7A-67FB71E44673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9D0E-DAB5-4AB4-8CEE-63B51E6AE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796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55B83-D78B-409A-AE7A-67FB71E44673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9D0E-DAB5-4AB4-8CEE-63B51E6AE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906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55B83-D78B-409A-AE7A-67FB71E44673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9D0E-DAB5-4AB4-8CEE-63B51E6AE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897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55B83-D78B-409A-AE7A-67FB71E44673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9D0E-DAB5-4AB4-8CEE-63B51E6AE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96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55B83-D78B-409A-AE7A-67FB71E44673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4E9D0E-DAB5-4AB4-8CEE-63B51E6AE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679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166" y="713232"/>
            <a:ext cx="88496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Юго-Восточное управление министерства образования Самарской области</a:t>
            </a:r>
          </a:p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Окружное методическое объединение учителей предмета «Труд (технология)» и черчения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араллелограмм 6"/>
          <p:cNvSpPr/>
          <p:nvPr/>
        </p:nvSpPr>
        <p:spPr>
          <a:xfrm>
            <a:off x="269526" y="2075749"/>
            <a:ext cx="8604947" cy="1956320"/>
          </a:xfrm>
          <a:prstGeom prst="parallelogram">
            <a:avLst>
              <a:gd name="adj" fmla="val 183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9870" y="2178410"/>
            <a:ext cx="74170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-apple-system"/>
              </a:rPr>
              <a:t>"Использование цифровых ресурсов ФГИС «Моя школа» для формирования технологической грамотности школьников на уроках труда (технологии)"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75097" y="5605856"/>
            <a:ext cx="3204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Берёзкина Ирина Анатольевна,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читель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технологии </a:t>
            </a: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ГБОУ СОШ №1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г.Нефтегорска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169" y="4493624"/>
            <a:ext cx="3992374" cy="134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380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араллелограмм 5"/>
          <p:cNvSpPr/>
          <p:nvPr/>
        </p:nvSpPr>
        <p:spPr>
          <a:xfrm>
            <a:off x="257100" y="524877"/>
            <a:ext cx="8258250" cy="914400"/>
          </a:xfrm>
          <a:prstGeom prst="parallelogram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Актуальность использования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490" y="1964788"/>
            <a:ext cx="7886700" cy="3739326"/>
          </a:xfrm>
        </p:spPr>
        <p:txBody>
          <a:bodyPr>
            <a:normAutofit/>
          </a:bodyPr>
          <a:lstStyle/>
          <a:p>
            <a:r>
              <a:rPr lang="ru-RU" dirty="0" smtClean="0"/>
              <a:t>Недостаточный уровень </a:t>
            </a:r>
            <a:r>
              <a:rPr lang="ru-RU" dirty="0"/>
              <a:t>оснащения дидактическими пособиями и наглядными </a:t>
            </a:r>
            <a:r>
              <a:rPr lang="ru-RU" dirty="0" smtClean="0"/>
              <a:t>материалами.</a:t>
            </a:r>
          </a:p>
          <a:p>
            <a:r>
              <a:rPr lang="ru-RU" dirty="0" smtClean="0"/>
              <a:t>Временные затраты на подготовку к урокам.</a:t>
            </a:r>
          </a:p>
          <a:p>
            <a:r>
              <a:rPr lang="ru-RU" dirty="0" smtClean="0"/>
              <a:t>Отсутствие учебников по новым разделам программы.</a:t>
            </a:r>
          </a:p>
          <a:p>
            <a:r>
              <a:rPr lang="ru-RU" dirty="0" smtClean="0"/>
              <a:t>Отсутствие разделения на группы мальчики/девочки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4953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араллелограмм 5"/>
          <p:cNvSpPr/>
          <p:nvPr/>
        </p:nvSpPr>
        <p:spPr>
          <a:xfrm>
            <a:off x="257100" y="524877"/>
            <a:ext cx="8258250" cy="914400"/>
          </a:xfrm>
          <a:prstGeom prst="parallelogram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Возможности ФГИС «Моя школа»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3153" y="2056449"/>
            <a:ext cx="7886700" cy="4351338"/>
          </a:xfrm>
        </p:spPr>
        <p:txBody>
          <a:bodyPr>
            <a:normAutofit/>
          </a:bodyPr>
          <a:lstStyle/>
          <a:p>
            <a:r>
              <a:rPr lang="ru-RU" b="1" dirty="0"/>
              <a:t>Готовые учебные модули и сценарии </a:t>
            </a:r>
            <a:r>
              <a:rPr lang="ru-RU" b="1" dirty="0" smtClean="0"/>
              <a:t>уроков</a:t>
            </a:r>
          </a:p>
          <a:p>
            <a:r>
              <a:rPr lang="ru-RU" b="1" dirty="0" smtClean="0"/>
              <a:t>Интерактивные </a:t>
            </a:r>
            <a:r>
              <a:rPr lang="ru-RU" b="1" dirty="0"/>
              <a:t>задания и </a:t>
            </a:r>
            <a:r>
              <a:rPr lang="ru-RU" b="1" dirty="0" smtClean="0"/>
              <a:t>тесты</a:t>
            </a:r>
          </a:p>
          <a:p>
            <a:r>
              <a:rPr lang="ru-RU" b="1" dirty="0"/>
              <a:t>Индивидуализация и дифференцированное </a:t>
            </a:r>
            <a:r>
              <a:rPr lang="ru-RU" b="1" dirty="0" smtClean="0"/>
              <a:t>обучение</a:t>
            </a:r>
          </a:p>
          <a:p>
            <a:r>
              <a:rPr lang="ru-RU" b="1" dirty="0"/>
              <a:t>Простота навигации и доступность </a:t>
            </a:r>
            <a:r>
              <a:rPr lang="ru-RU" b="1" dirty="0" smtClean="0"/>
              <a:t>материалов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96253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</TotalTime>
  <Words>104</Words>
  <Application>Microsoft Office PowerPoint</Application>
  <PresentationFormat>Экран 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-apple-system</vt:lpstr>
      <vt:lpstr>Arial</vt:lpstr>
      <vt:lpstr>Calibri</vt:lpstr>
      <vt:lpstr>Calibri Light</vt:lpstr>
      <vt:lpstr>Тема Office</vt:lpstr>
      <vt:lpstr>Презентация PowerPoint</vt:lpstr>
      <vt:lpstr>Актуальность использования</vt:lpstr>
      <vt:lpstr>Возможности ФГИС «Моя школа»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2-100</dc:creator>
  <cp:lastModifiedBy>2-100</cp:lastModifiedBy>
  <cp:revision>18</cp:revision>
  <dcterms:created xsi:type="dcterms:W3CDTF">2024-08-27T02:42:42Z</dcterms:created>
  <dcterms:modified xsi:type="dcterms:W3CDTF">2026-03-03T10:00:30Z</dcterms:modified>
</cp:coreProperties>
</file>