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A000-D245-4B79-A9CE-CD14E23EF7E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514D8-30C9-4C6D-B5E3-44965FAD0D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Возможности использования пособий ГИА в учебном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87220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Подготовил Долгих П.А.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Учитель истории и обществознания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ГБОУ СОШ № 1 г.Нефтегорска</a:t>
            </a: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Нефтегорск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2025г.</a:t>
            </a:r>
          </a:p>
          <a:p>
            <a:endParaRPr lang="ru-RU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ИСТОРИЯ </a:t>
            </a:r>
            <a:endParaRPr lang="ru-RU" dirty="0"/>
          </a:p>
        </p:txBody>
      </p:sp>
      <p:pic>
        <p:nvPicPr>
          <p:cNvPr id="4098" name="Picture 2" descr="C:\Users\admin\Desktop\БезымянныйВВВВВ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49" y="1600200"/>
            <a:ext cx="3306102" cy="4525963"/>
          </a:xfrm>
          <a:prstGeom prst="rect">
            <a:avLst/>
          </a:prstGeom>
          <a:noFill/>
        </p:spPr>
      </p:pic>
      <p:pic>
        <p:nvPicPr>
          <p:cNvPr id="4099" name="Picture 3" descr="C:\Users\admin\Desktop\огэ ист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55" y="1600200"/>
            <a:ext cx="34012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Рекомендации учителям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Максимально приближать проверочные и контрольные работы по форме и по содержанию к форматам ОГЭ И ЕГЭ</a:t>
            </a:r>
          </a:p>
          <a:p>
            <a:r>
              <a:rPr lang="ru-RU" dirty="0" smtClean="0"/>
              <a:t>Работы с текстовым компонентом рассматривать в контексте развития функциональной грамотности </a:t>
            </a:r>
          </a:p>
          <a:p>
            <a:r>
              <a:rPr lang="ru-RU" dirty="0" smtClean="0"/>
              <a:t>Вводить задания на разных этапах урока  в т.ч. и для отработки дома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Список пособий, прошедших научно-методическую оценку ФИПИ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7700" b="1" dirty="0" smtClean="0"/>
              <a:t>Обществознание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 2025. Обществознание. 30 вариантов. Типовые варианты экзаменационных заданий / А. Ю. </a:t>
            </a:r>
            <a:r>
              <a:rPr lang="ru-RU" dirty="0" err="1" smtClean="0"/>
              <a:t>Лазебникова</a:t>
            </a:r>
            <a:r>
              <a:rPr lang="ru-RU" dirty="0" smtClean="0"/>
              <a:t>, Т. В. Коваль. — М. : Издательство «Экзамен», 2025. — 311, [1] 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ЕГЭ. Обществознание. Типовые экзаменационные варианты. 10 вариантов / О.А. Котова, Т.Е. </a:t>
            </a:r>
            <a:r>
              <a:rPr lang="ru-RU" dirty="0" err="1" smtClean="0"/>
              <a:t>Лискова</a:t>
            </a:r>
            <a:r>
              <a:rPr lang="ru-RU" dirty="0" smtClean="0"/>
              <a:t>. – Москва : Издательство «Национальное образование», 2025.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ЕГЭ. Обществознание. Типовые экзаменационные варианты. 30 вариантов / О.А. Котова, Т.Е. </a:t>
            </a:r>
            <a:r>
              <a:rPr lang="ru-RU" dirty="0" err="1" smtClean="0"/>
              <a:t>Лискова</a:t>
            </a:r>
            <a:r>
              <a:rPr lang="ru-RU" dirty="0" smtClean="0"/>
              <a:t>. – Москва : Издательство «Национальное образование», 2025.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ОБЩЕСТВОЗНАНИЕ </a:t>
            </a:r>
            <a:endParaRPr lang="ru-RU" dirty="0"/>
          </a:p>
        </p:txBody>
      </p:sp>
      <p:pic>
        <p:nvPicPr>
          <p:cNvPr id="1027" name="Picture 3" descr="C:\Users\admin\Desktop\еге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24" y="1600200"/>
            <a:ext cx="3361151" cy="4525963"/>
          </a:xfrm>
          <a:prstGeom prst="rect">
            <a:avLst/>
          </a:prstGeom>
          <a:noFill/>
        </p:spPr>
      </p:pic>
      <p:pic>
        <p:nvPicPr>
          <p:cNvPr id="1029" name="Picture 5" descr="C:\Users\admin\Desktop\ЕГУ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691" y="1600200"/>
            <a:ext cx="34356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Список пособий, прошедших научно-методическую оценку ФИПИ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8600" b="1" dirty="0" smtClean="0"/>
              <a:t>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ЕГЭ. История. Типовые экзаменационные варианты. 10 вариантов / Под ред. И.А. </a:t>
            </a:r>
            <a:r>
              <a:rPr lang="ru-RU" dirty="0" err="1" smtClean="0"/>
              <a:t>Артасова</a:t>
            </a:r>
            <a:r>
              <a:rPr lang="ru-RU" dirty="0" smtClean="0"/>
              <a:t>. – Москва : Издательство «Национальное образование», 2025.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ЕГЭ. История. Типовые экзаменационные варианты. 30 вариантов / Под ред. И.А. </a:t>
            </a:r>
            <a:r>
              <a:rPr lang="ru-RU" dirty="0" err="1" smtClean="0"/>
              <a:t>Артасова</a:t>
            </a:r>
            <a:r>
              <a:rPr lang="ru-RU" dirty="0" smtClean="0"/>
              <a:t>. – Москва : Издательство «Национальное образование», 2025.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ЕГЭ–2025 : История : 30 тренировочных вариантов экзаменационных работ для подготовки к единому государственному экзамену. / И.А. </a:t>
            </a:r>
            <a:r>
              <a:rPr lang="ru-RU" dirty="0" err="1" smtClean="0"/>
              <a:t>Артасов</a:t>
            </a:r>
            <a:r>
              <a:rPr lang="ru-RU" dirty="0" smtClean="0"/>
              <a:t>, О.Н. Мельникова. — Москва : Издательство АСТ, 2025. — 448 с.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Детище и творец</a:t>
            </a:r>
            <a:endParaRPr lang="ru-RU" dirty="0"/>
          </a:p>
        </p:txBody>
      </p:sp>
      <p:pic>
        <p:nvPicPr>
          <p:cNvPr id="2050" name="Picture 2" descr="C:\Users\admin\Desktop\9RdPaFwydB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92104"/>
            <a:ext cx="4038600" cy="4142154"/>
          </a:xfrm>
          <a:prstGeom prst="rect">
            <a:avLst/>
          </a:prstGeom>
          <a:noFill/>
        </p:spPr>
      </p:pic>
      <p:pic>
        <p:nvPicPr>
          <p:cNvPr id="2052" name="Picture 4" descr="C:\Users\admin\Desktop\gFxVyZbvrb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00" y="1600200"/>
            <a:ext cx="33874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Список пособий, прошедших научно-методическую оценку ФИПИ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8600" b="1" dirty="0" smtClean="0"/>
              <a:t>Обществознание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100" dirty="0" smtClean="0"/>
              <a:t>ОГЭ 2025. Обществознание. 15 вариантов. Типовые варианты экзаменационных заданий / А. Ю. </a:t>
            </a:r>
            <a:r>
              <a:rPr lang="ru-RU" sz="5100" dirty="0" err="1" smtClean="0"/>
              <a:t>Лазебникова</a:t>
            </a:r>
            <a:r>
              <a:rPr lang="ru-RU" sz="5100" dirty="0" smtClean="0"/>
              <a:t>, Т. В. Коваль. — М. : Издательство «Экзамен», 2025. — 127, [1] с.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→ ОГЭ 2025. Обществознание. 32 варианта. Типовые варианты экзаменационных заданий / А. Ю. </a:t>
            </a:r>
            <a:r>
              <a:rPr lang="ru-RU" sz="5100" dirty="0" err="1" smtClean="0"/>
              <a:t>Лазебникова</a:t>
            </a:r>
            <a:r>
              <a:rPr lang="ru-RU" sz="5100" dirty="0" smtClean="0"/>
              <a:t>, Т. В. Коваль. — М. : Издательство «Экзамен», 2025. — 263, [1] с.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→ ОГЭ. Обществознание. Типовые экзаменационные варианты. 10 вариантов / О.А. Котова, Т.Е. </a:t>
            </a:r>
            <a:r>
              <a:rPr lang="ru-RU" sz="5100" dirty="0" err="1" smtClean="0"/>
              <a:t>Лискова</a:t>
            </a:r>
            <a:r>
              <a:rPr lang="ru-RU" sz="5100" dirty="0" smtClean="0"/>
              <a:t>. – Москва : Издательство «Национальное образование», 2025.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r>
              <a:rPr lang="ru-RU" sz="5100" dirty="0" smtClean="0"/>
              <a:t>→ ОГЭ. Обществознание. Типовые экзаменационные варианты. 30 вариантов / О.А. Котова, Т.Е. </a:t>
            </a:r>
            <a:r>
              <a:rPr lang="ru-RU" sz="5100" dirty="0" err="1" smtClean="0"/>
              <a:t>Лискова</a:t>
            </a:r>
            <a:r>
              <a:rPr lang="ru-RU" sz="5100" dirty="0" smtClean="0"/>
              <a:t>. – Москва : Издательство «Национальное образование», 2025.</a:t>
            </a:r>
            <a:br>
              <a:rPr lang="ru-RU" sz="5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ОБЩЕСТВОЗНАНИЕ </a:t>
            </a:r>
            <a:endParaRPr lang="ru-RU" dirty="0"/>
          </a:p>
        </p:txBody>
      </p:sp>
      <p:pic>
        <p:nvPicPr>
          <p:cNvPr id="3074" name="Picture 2" descr="C:\Users\admin\Desktop\ОГЭ ОБ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4038600" cy="4541713"/>
          </a:xfrm>
          <a:prstGeom prst="rect">
            <a:avLst/>
          </a:prstGeom>
          <a:noFill/>
        </p:spPr>
      </p:pic>
      <p:pic>
        <p:nvPicPr>
          <p:cNvPr id="3075" name="Picture 3" descr="C:\Users\admin\Desktop\Безымянный12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106406" cy="435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ОБЩЕСТВОЗНАНИЕ </a:t>
            </a:r>
            <a:endParaRPr lang="ru-RU" dirty="0"/>
          </a:p>
        </p:txBody>
      </p:sp>
      <p:pic>
        <p:nvPicPr>
          <p:cNvPr id="3074" name="Picture 2" descr="C:\Users\admin\Desktop\ОГЭ ОБ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4038600" cy="4541713"/>
          </a:xfrm>
          <a:prstGeom prst="rect">
            <a:avLst/>
          </a:prstGeom>
          <a:noFill/>
        </p:spPr>
      </p:pic>
      <p:pic>
        <p:nvPicPr>
          <p:cNvPr id="3075" name="Picture 3" descr="C:\Users\admin\Desktop\Безымянный12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106406" cy="435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Список пособий, прошедших научно-методическую оценку ФИПИ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7200" b="1" dirty="0" smtClean="0"/>
              <a:t>История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ОГЭ 2025. История. 32 варианта. Типовые варианты экзаменационных заданий / Т. С. </a:t>
            </a:r>
            <a:r>
              <a:rPr lang="ru-RU" dirty="0" err="1" smtClean="0"/>
              <a:t>Орлова-Хотунцева</a:t>
            </a:r>
            <a:r>
              <a:rPr lang="ru-RU" dirty="0" smtClean="0"/>
              <a:t>, А. Э. </a:t>
            </a:r>
            <a:r>
              <a:rPr lang="ru-RU" dirty="0" err="1" smtClean="0"/>
              <a:t>Безносов</a:t>
            </a:r>
            <a:r>
              <a:rPr lang="ru-RU" dirty="0" smtClean="0"/>
              <a:t>. — М. : Издательство «Экзамен», 2025. — 304 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ОГЭ. История. Типовые экзаменационные варианты. 10 вариантов / Под ред. И.А. </a:t>
            </a:r>
            <a:r>
              <a:rPr lang="ru-RU" dirty="0" err="1" smtClean="0"/>
              <a:t>Артасова</a:t>
            </a:r>
            <a:r>
              <a:rPr lang="ru-RU" dirty="0" smtClean="0"/>
              <a:t>. – Москва : Издательство «Национальное образование», 2025.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→ ОГЭ. История. Типовые экзаменационные варианты. 30 вариантов / Под ред. И.А. </a:t>
            </a:r>
            <a:r>
              <a:rPr lang="ru-RU" dirty="0" err="1" smtClean="0"/>
              <a:t>Артасова</a:t>
            </a:r>
            <a:r>
              <a:rPr lang="ru-RU" dirty="0" smtClean="0"/>
              <a:t>. – Москва : Издательство «Национальное образование», 2025.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Возможности использования пособий ГИА в учебном процессе</vt:lpstr>
      <vt:lpstr>Список пособий, прошедших научно-методическую оценку ФИПИ </vt:lpstr>
      <vt:lpstr>ЕГЭ ОБЩЕСТВОЗНАНИЕ </vt:lpstr>
      <vt:lpstr>Список пособий, прошедших научно-методическую оценку ФИПИ </vt:lpstr>
      <vt:lpstr>Детище и творец</vt:lpstr>
      <vt:lpstr>Список пособий, прошедших научно-методическую оценку ФИПИ </vt:lpstr>
      <vt:lpstr>ОГЭ ОБЩЕСТВОЗНАНИЕ </vt:lpstr>
      <vt:lpstr>ОГЭ ОБЩЕСТВОЗНАНИЕ </vt:lpstr>
      <vt:lpstr>Список пособий, прошедших научно-методическую оценку ФИПИ </vt:lpstr>
      <vt:lpstr>ОГЭ ИСТОРИЯ </vt:lpstr>
      <vt:lpstr>Рекомендации учителям</vt:lpstr>
    </vt:vector>
  </TitlesOfParts>
  <Company>DEXP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оценочным процедурам  ОГЭ: структура, методика подготовки</dc:title>
  <dc:creator>admin</dc:creator>
  <cp:lastModifiedBy>admin</cp:lastModifiedBy>
  <cp:revision>7</cp:revision>
  <dcterms:created xsi:type="dcterms:W3CDTF">2025-02-24T17:38:18Z</dcterms:created>
  <dcterms:modified xsi:type="dcterms:W3CDTF">2025-02-24T18:41:14Z</dcterms:modified>
</cp:coreProperties>
</file>