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40769"/>
            <a:ext cx="7772400" cy="3816424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«Низкие результаты ОГЭ по физике: предметные и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метапредметные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дефициты как ключевые причины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Учитель физики ГБОУ ООШ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с.Заплавное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Ерицева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Елена Николаевна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4149080"/>
            <a:ext cx="8458200" cy="1728192"/>
          </a:xfrm>
        </p:spPr>
        <p:txBody>
          <a:bodyPr>
            <a:normAutofit/>
          </a:bodyPr>
          <a:lstStyle/>
          <a:p>
            <a:pPr algn="ctr"/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38762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Предметные дефициты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/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отсутствие или слабое понимание конкретных тем, понятий и законов из школьной программы. Ученик не знает их теоретически или не умеет применять на практике при решении задач.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132856"/>
            <a:ext cx="8686800" cy="417646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Непонимание отдельных тем.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Ученик плохо разбирается в отдельных разделах физики (например, механике или электродинамике), что мешает решать задачи по этим темам. 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Неумение работать с формулами.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Ученик испытывает трудности при записи физических законов, выборе нужных величин для расчёта и преобразовании формулы для нахождения искомой величины.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Трудности с интерпретацией явлений.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Ученик не может понять, о каком явлении идёт речь в задаче, или не связывает данные величины с физическими законами.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Проблемы с экспериментальными умениями.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Из-за малого количества лабораторных работ ученик плохо умеет работать с приборами и правильно учитывать погрешности измерений.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Метапредметные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дефициты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способности, которые нужны не только на уроках физики. Например: умение читать графики и схемы, выделять главное в тексте, работать с формулами или проводить эксперименты.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Смысловое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чтение.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Ученик не умеет внимательно читать условие задачи, выделять из него ключевые данные или понимать смысл физических текстов. В результате он неправильно понимает задание.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Умение строить логические цепочки.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Ученику сложно выстроить цепочку рассуждений: объяснить, почему происходит то или иное явление, на какие законы оно опирается и как связаны между собой причины и следствия.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Работа с моделями и символами.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Ученику сложно переводить информацию из графиков в формулы или решать задачу сначала на буквах (символах), а не сразу подставлять числа. Он теряется, когда нужно работать с абстрактными моделями.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Самоорганизация и самоконтроль.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Ученик может не уметь разбивать решение на шаги, следить за временем при выполнении заданий и проверять полученный ответ.  </a:t>
            </a:r>
          </a:p>
          <a:p>
            <a:pPr lvl="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Оформление решений.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Ученик игнорирует требования к записи решения (отсутствие краткого условия, пояснений к формулам, некорректные записи) снижало оценку. 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Предметные дефициты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Непонимание отдельных тем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7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602" y="1089858"/>
            <a:ext cx="8651862" cy="5490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Предметные дефициты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Неумение работать с формулами</a:t>
            </a:r>
            <a:endParaRPr lang="ru-RU" sz="2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8319098" cy="2141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780928"/>
            <a:ext cx="7139430" cy="38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Предметные дефициты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Трудности с интерпретацией явлений</a:t>
            </a:r>
            <a:endParaRPr lang="ru-RU" sz="24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191" y="2132856"/>
            <a:ext cx="8808746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Предметные дефициты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Проблемы с экспериментальными умениями</a:t>
            </a:r>
            <a:endParaRPr lang="ru-RU" sz="24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089" y="2612924"/>
            <a:ext cx="8972578" cy="2400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Метапредметные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дефициты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Смысловое чтение</a:t>
            </a:r>
            <a:endParaRPr lang="ru-RU" sz="24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13960"/>
            <a:ext cx="7632848" cy="4898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Метапредметные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дефициты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Умение строить логические цепочки</a:t>
            </a:r>
            <a:endParaRPr lang="ru-RU" sz="24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71896"/>
            <a:ext cx="7920879" cy="5182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Метапредметные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дефициты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Работа с моделями и символами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Самоорганизация и самоконтроль</a:t>
            </a:r>
            <a:endParaRPr lang="ru-RU" sz="24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706" y="1268760"/>
            <a:ext cx="827710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Метапредметные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дефициты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Оформление решений</a:t>
            </a:r>
            <a:endParaRPr lang="ru-RU" sz="24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555" y="1988840"/>
            <a:ext cx="900676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 smtClean="0"/>
              <a:t>Спасибо за внимание</a:t>
            </a:r>
            <a:endParaRPr lang="ru-RU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</TotalTime>
  <Words>43</Words>
  <Application>Microsoft Office PowerPoint</Application>
  <PresentationFormat>Экран (4:3)</PresentationFormat>
  <Paragraphs>25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«Низкие результаты ОГЭ по физике: предметные и метапредметные дефициты как ключевые причины»  Учитель физики ГБОУ ООШ с.Заплавное Ерицева Елена Николаевна</vt:lpstr>
      <vt:lpstr>Предметные дефициты  отсутствие или слабое понимание конкретных тем, понятий и законов из школьной программы. Ученик не знает их теоретически или не умеет применять на практике при решении задач.  </vt:lpstr>
      <vt:lpstr>Метапредметные дефициты способности, которые нужны не только на уроках физики. Например: умение читать графики и схемы, выделять главное в тексте, работать с формулами или проводить эксперименты.  </vt:lpstr>
      <vt:lpstr>  Предметные дефициты Непонимание отдельных тем </vt:lpstr>
      <vt:lpstr>Предметные дефициты  Неумение работать с формулами</vt:lpstr>
      <vt:lpstr>Предметные дефициты  Трудности с интерпретацией явлений</vt:lpstr>
      <vt:lpstr>Предметные дефициты  Проблемы с экспериментальными умениями</vt:lpstr>
      <vt:lpstr>Метапредметные дефициты  Смысловое чтение</vt:lpstr>
      <vt:lpstr>Метапредметные дефициты  Умение строить логические цепочки</vt:lpstr>
      <vt:lpstr>Метапредметные дефициты  Работа с моделями и символами  Самоорганизация и самоконтроль</vt:lpstr>
      <vt:lpstr>Метапредметные дефициты   Оформление решений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Учитель физики ГБОУ ООШ с.Заплавное Ерицева Елена Николаевна</dc:title>
  <dc:creator>55</dc:creator>
  <cp:lastModifiedBy>AA</cp:lastModifiedBy>
  <cp:revision>25</cp:revision>
  <dcterms:created xsi:type="dcterms:W3CDTF">2026-08-25T18:54:58Z</dcterms:created>
  <dcterms:modified xsi:type="dcterms:W3CDTF">2026-09-07T11:49:12Z</dcterms:modified>
</cp:coreProperties>
</file>