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13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4" y="685799"/>
            <a:ext cx="8123961" cy="17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Предметная неделя как средство мотивации: ключевые идеи и задачи
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753225" y="3429000"/>
            <a:ext cx="7206300" cy="147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Преобразование предметной недели в инструмент, пробуждающий интерес у всех школьников, особое внимание детям с пониженной мотивацией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Устранение страха оценки, свобода выбора и заметные результаты превращают предметные недели в праздник знаний, раскрывающий потенциал каждого ребёнка.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4"/>
            <a:ext cx="8240100" cy="1208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Предметная неделя —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драйвер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учебной активности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 3–4 классам у многих школьников снижается интерес к учебе из-за отсутствия удовольствия и чувства успеха. Предметные недели помогают вернуть развитие любознательности даже у слабоуспевающих детей.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4"/>
            <a:ext cx="8795400" cy="612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Падение мотивации в младших классах: вызов и возможности</a:t>
            </a:r>
            <a:r>
              <a:rPr lang="en-US" sz="2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74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Три ключевых аспекта мотивации в предметной неделе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070264"/>
            <a:ext cx="8304682" cy="9304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Новизна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— выход за привычные рамки уроков создает свежий интерес и стимулирует исследовательскую активность ребёнка.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000675"/>
            <a:ext cx="8304682" cy="1167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Свобода выбора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— предоставление возможности осознанно решать формат и уровень участия укрепляет внутреннюю мотивацию.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299" y="3387436"/>
            <a:ext cx="8558175" cy="907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Ситуация успеха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— ориентированность на саморазвитие и личные достижения вместо конкуренции с другими.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470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Математический «День шифровальщиков»</a:t>
            </a: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Ребёнок получает секретное письмо, чтобы его прочесть, решает задачи с интересом, а не ради оценки. Такая игровая задача снимает напряжённость и страх ошибок.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470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Русский язык: «Орфографический бутерброд»</a:t>
            </a: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На уроке дети ищут и исправляют ошибки в тексте, становятся «учителями» и получают удовольствие от роли проверяющих, что меняет привычный настрой на задания.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4"/>
            <a:ext cx="8795400" cy="570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Практические форматы без оценок для повышения мотивации</a:t>
            </a:r>
            <a:r>
              <a:rPr lang="en-US" sz="2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64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4" y="1080655"/>
            <a:ext cx="3438225" cy="2441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90%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учеников повысили вовлечённость благодаря системе личных рекордов и сертификатов за прогресс.
Опыт образовательных проектов в младшей школе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394856" y="872836"/>
            <a:ext cx="3283526" cy="32315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Отказ от конкуренции между детьми и акцент на собственном развитии мотивируют каждого ученика сохранять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интерес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учебе.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825" y="-218209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4"/>
            <a:ext cx="8795400" cy="942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Проекты и публичные результаты: путь к гордости и мотивации</a:t>
            </a: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543300"/>
            <a:ext cx="4105200" cy="47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«Книжка-малышка» 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как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итог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литературной недели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4021282"/>
            <a:ext cx="4105200" cy="698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Каждый класс создает главу, коллективный труд виден всем в школе, что формирует чувство гордости и стимулирует активность.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603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«Город будущего» на технологии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4021282"/>
            <a:ext cx="4105200" cy="698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Из вторсырья дети создают макет города, который выставляется в холле. Публичное признание работы усиливает внутреннюю заинтересованность и ценность результата.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Влияние формы проведения на вовлеченность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299" y="1139550"/>
            <a:ext cx="8065691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Механическое выполнение заданий вызывает скуку и равнодушие, снижая интерес к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учебному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процессу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806569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Нестандартные формы, такие как поиск ошибок, меняют восприятие задания и повышают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активность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детей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8211164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Использование интерактивных методов, например, диктант невидимыми чернилами, вызывает искренний восторг и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желание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участвовать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8211164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Максимальная интерактивность превращает предметную неделю в яркое событие, что существенно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увеличивает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мотивацию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446809"/>
            <a:ext cx="8525236" cy="664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Влияние методов на вовлеченность школьников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Исследование мотивации школьников,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202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5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Игровые и проектные форматы существенно повышают активность и интерес детей по сравнению с традиционными методами.
Использование инклюзивных форматов увеличивает вовлеченность до 90%, обеспечивая участие большинства учеников.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136" y="914400"/>
            <a:ext cx="4454523" cy="26578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145473"/>
            <a:ext cx="8795400" cy="768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Сравнение стандартного и мотивационного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подхода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предметной неделе</a:t>
            </a:r>
            <a:r>
              <a:rPr lang="en-US" sz="2003" b="1" dirty="0">
                <a:solidFill>
                  <a:srgbClr val="FF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
</a:t>
            </a:r>
            <a:endParaRPr lang="en-US" sz="200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74000" y="1576525"/>
            <a:ext cx="3652200" cy="910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Ключевые критерии и их особенности в традиционном и новом мотивационном формате проведения мероприятий.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680855"/>
            <a:ext cx="3652200" cy="8300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Новый подход вовлекает всех учеников и стимулирует прогресс благодаря свободе выбора и признанию достижений.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Педагогический опыт реализации предметных недель</a:t>
            </a: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396</Words>
  <Application>Microsoft Office PowerPoint</Application>
  <PresentationFormat>Экран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</cp:lastModifiedBy>
  <cp:revision>5</cp:revision>
  <dcterms:created xsi:type="dcterms:W3CDTF">2026-02-14T16:04:44Z</dcterms:created>
  <dcterms:modified xsi:type="dcterms:W3CDTF">2026-03-11T06:56:07Z</dcterms:modified>
</cp:coreProperties>
</file>