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70" r:id="rId10"/>
    <p:sldId id="265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Доклад на тему: «Экологическое воспитание на уроках труда(технологии)и черчения: </a:t>
            </a:r>
            <a:br>
              <a:rPr lang="ru-RU" sz="4000" dirty="0" smtClean="0"/>
            </a:br>
            <a:r>
              <a:rPr lang="ru-RU" sz="4000" dirty="0" smtClean="0"/>
              <a:t>новые подходы и методики»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Учитель труда(технологии) Извекова Н.В. ГБОУ СОШ с.Герасимовка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Уроки Черчения</a:t>
            </a:r>
            <a:br>
              <a:rPr lang="ru-RU" sz="3100" dirty="0" smtClean="0"/>
            </a:br>
            <a:r>
              <a:rPr lang="ru-RU" sz="3100" dirty="0" smtClean="0"/>
              <a:t>5 класс:</a:t>
            </a:r>
            <a:br>
              <a:rPr lang="ru-RU" sz="3100" dirty="0" smtClean="0"/>
            </a:br>
            <a:r>
              <a:rPr lang="ru-RU" sz="3100" dirty="0" smtClean="0"/>
              <a:t>Раздел: "Компьютерная графика</a:t>
            </a:r>
            <a:r>
              <a:rPr lang="ru-RU" sz="3100" dirty="0" smtClean="0"/>
              <a:t>.  Черчение</a:t>
            </a:r>
            <a:r>
              <a:rPr lang="ru-RU" sz="3100" dirty="0" smtClean="0"/>
              <a:t>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Like\Desktop\shema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5919" y="1935163"/>
            <a:ext cx="4272162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Заключение:</a:t>
            </a:r>
            <a:endParaRPr lang="ru-RU" dirty="0"/>
          </a:p>
        </p:txBody>
      </p:sp>
      <p:pic>
        <p:nvPicPr>
          <p:cNvPr id="4" name="Picture 2" descr="http://www.sergievsk.ru/ufiles-2015/image/2016/April/e007033c9f1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924944"/>
            <a:ext cx="5096145" cy="31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2636912"/>
            <a:ext cx="29340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Таким образом, на уроках труда(технологии) мы можем не просто обучать техническим навыкам, но и воспитывать новое поколение граждан, осознающих свою роль в сохранении планеты, способных к творческому решению экологических проблем и готовых строить будущее в гармонии с природой.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 rot="20441396">
            <a:off x="212725" y="1495425"/>
            <a:ext cx="8229600" cy="383222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4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Спасибо за внимание!</a:t>
            </a:r>
            <a:endParaRPr kumimoji="0" lang="ru-RU" sz="4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Рисунок 8" descr="179154300044cfaa8251ac36bce3d43427b91e256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286000"/>
            <a:ext cx="2946400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   </a:t>
            </a:r>
            <a:r>
              <a:rPr lang="ru-RU" sz="2400" b="1" dirty="0" smtClean="0">
                <a:solidFill>
                  <a:schemeClr val="tx2"/>
                </a:solidFill>
              </a:rPr>
              <a:t>М. Пришвин</a:t>
            </a:r>
            <a:r>
              <a:rPr lang="ru-RU" sz="2400" dirty="0" smtClean="0">
                <a:solidFill>
                  <a:schemeClr val="tx2"/>
                </a:solidFill>
              </a:rPr>
              <a:t>: «Я ведь, друзья мои, пишу о природе, сам же думаю только о людях. Мы — хозяева природы, а она для нас кладовая солнца с великими сокровищами жизни. Рыбе — вода, птице — воздух, зверю — лес, степь, горы. А человеку нужна Родина, и охранять природу — значит охранять Родину»</a:t>
            </a:r>
          </a:p>
          <a:p>
            <a:pPr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Рисунок 4" descr="http://sormlib.nnov.ru/files/komsomola/levink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293096"/>
            <a:ext cx="3490418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10" descr="https://arhivurokov.ru/kopilka/uploads/user_file_56ee9a35e4dcc/img_user_file_56ee9a35e4dcc_8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4293096"/>
            <a:ext cx="3492000" cy="23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экологического просвещения на уроках труда: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Развитие технологической культуры: Понимание взаимосвязи технологий и окружающей среды.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Интеграция экологических вопросов: Включение экологических аспектов в изложение технологических сведений.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Практическое применение: Использование вторичных материалов и отходов производства на занятиях.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Акцент на ресурсосбережение: Демонстрация и применение ресурсосберегающих технологий.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5 класс:</a:t>
            </a:r>
            <a:br>
              <a:rPr lang="ru-RU" sz="3100" dirty="0" smtClean="0"/>
            </a:br>
            <a:r>
              <a:rPr lang="ru-RU" sz="3100" dirty="0" smtClean="0"/>
              <a:t>Раздел: "Технологии ручной обработки древесины"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Like\Downloads\UgoJkP3ohBj9BccELmtGItYkTDewlTRzgz3t3Mp1SMv-Z3-C7xj6KhkTOrpVCjyIyiRCB3563sVxUwvQ7jnmoTrd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196752"/>
            <a:ext cx="3492000" cy="3311955"/>
          </a:xfrm>
          <a:prstGeom prst="rect">
            <a:avLst/>
          </a:prstGeom>
          <a:noFill/>
        </p:spPr>
      </p:pic>
      <p:pic>
        <p:nvPicPr>
          <p:cNvPr id="10242" name="Picture 2" descr="https://sun9-48.userapi.com/s/v1/ig2/1ZX13DAR0L37w_masoiKQYsvXxMa0ZTGCnKEt1OjIN09lHe0M8drIZvz03Pnw_MHewP_ePO6l_Lfuul7qolq-4mL.jpg?quality=95&amp;as=32x43,48x64,72x96,108x144,160x213,240x320,360x480,480x640,540x720,640x853,720x960,1080x1440,1280x1707,1440x1920,1920x2560&amp;from=bu&amp;cs=1920x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3023999" cy="4032000"/>
          </a:xfrm>
          <a:prstGeom prst="rect">
            <a:avLst/>
          </a:prstGeom>
          <a:noFill/>
        </p:spPr>
      </p:pic>
      <p:pic>
        <p:nvPicPr>
          <p:cNvPr id="10243" name="Picture 3" descr="C:\Users\Like\Downloads\6Dlm09uIZsvBxqB15DtTPvryHW0XkVZZVqaCLriUUbNrXzy6MEk_EOwaXkxzbkUnTpGwVp-cjAt6lac28m8nwpJ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402000"/>
            <a:ext cx="2592000" cy="345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Тема: "Технологии обработки конструкционных материалов. Ручная обработка древесины"</a:t>
            </a:r>
            <a:endParaRPr lang="ru-RU" sz="2800" dirty="0"/>
          </a:p>
        </p:txBody>
      </p:sp>
      <p:pic>
        <p:nvPicPr>
          <p:cNvPr id="9217" name="Picture 1" descr="C:\Users\Like\Downloads\5tPPDAbrZHg0rj7dMn6b_1-nDW62JR9PJU1j4cXneS-7unVsG9frCOCY5SizYWAaDNPEVIUiCiJnFj25mNd-xwl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961" y="1935163"/>
            <a:ext cx="3292078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Тема: "Технологии обработки текстильных материалов. Швейные изделия"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3" name="Picture 1" descr="C:\Users\Like\Downloads\fj8m919zvpJa6LCS_ZWsJJoAiyXTEfeqnA2-0kke37d7DhbABaTVF5p9_lzD7sE471sVTUGRM4PotXt7Aoj-cSk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961" y="1935163"/>
            <a:ext cx="3292078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Тема: "Технологии обработки конструкционных материалов. Металлы и сплавы"</a:t>
            </a:r>
            <a:endParaRPr lang="ru-RU" sz="2800" dirty="0"/>
          </a:p>
        </p:txBody>
      </p:sp>
      <p:pic>
        <p:nvPicPr>
          <p:cNvPr id="3074" name="Picture 2" descr="C:\Users\Like\Downloads\LP9m6GMG_asDOdbpjGw2Pvxp_EHkhtj2TS4Ve5uX6-f29NhB3cUwvDPFCQ3UA8DUCPbNE3zDV7QwKaAVdRzETgd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3478973" cy="4389437"/>
          </a:xfrm>
          <a:prstGeom prst="rect">
            <a:avLst/>
          </a:prstGeom>
          <a:noFill/>
        </p:spPr>
      </p:pic>
      <p:pic>
        <p:nvPicPr>
          <p:cNvPr id="5" name="Picture 3" descr="C:\Users\Like\Downloads\SyVlTTve-vuuQ1BxlxyQlJxucuw8bnKfwg-euAUNTDXs5-vU5weSV0_eSsEIlrDGrighxUK0Ld452qGrL8vxdWy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88840"/>
            <a:ext cx="2729334" cy="4392000"/>
          </a:xfrm>
          <a:prstGeom prst="rect">
            <a:avLst/>
          </a:prstGeom>
          <a:noFill/>
        </p:spPr>
      </p:pic>
      <p:pic>
        <p:nvPicPr>
          <p:cNvPr id="7169" name="Picture 1" descr="C:\Users\Like\Downloads\faHhexENmD10goLB9E9IP0QHu4tIgM2ljQhSfdeNJBXweJMlEUdbi0FYVqgA686Jt8uhhRfeIcj4fpdYYLzMx2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80928"/>
            <a:ext cx="27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Раздел: "Технологии обработки пищевых продуктов."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Like\Desktop\slide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4662063" cy="3492000"/>
          </a:xfrm>
          <a:prstGeom prst="rect">
            <a:avLst/>
          </a:prstGeom>
          <a:noFill/>
        </p:spPr>
      </p:pic>
      <p:pic>
        <p:nvPicPr>
          <p:cNvPr id="4099" name="Picture 3" descr="C:\Users\Like\Desktop\slide-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852936"/>
            <a:ext cx="4662331" cy="34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Like\Downloads\i-LEULXaYxvOI_TyBb8N9v0C9RFJN5M6dCcE4feg4T_bByBWRPC8L3g1DcWXplS4fwUPq8Wgr5LayaOLzXrui8g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4185890" cy="3492000"/>
          </a:xfrm>
          <a:prstGeom prst="rect">
            <a:avLst/>
          </a:prstGeom>
          <a:noFill/>
        </p:spPr>
      </p:pic>
      <p:pic>
        <p:nvPicPr>
          <p:cNvPr id="5123" name="Picture 3" descr="C:\Users\Like\Downloads\1wjR6IEazAQH18DvqpGkAP2rWcVysCmp70NEu-SQxjBHGSHsx9exwTCDtjFNaYuYNBnf2RI1avugsjJWaeNDjxz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00" y="4009930"/>
            <a:ext cx="4284000" cy="2848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240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Доклад на тему: «Экологическое воспитание на уроках труда(технологии)и черчения:  новые подходы и методики»</vt:lpstr>
      <vt:lpstr>Слайд 2</vt:lpstr>
      <vt:lpstr>Задачи экологического просвещения на уроках труда:</vt:lpstr>
      <vt:lpstr>5 класс: Раздел: "Технологии ручной обработки древесины" </vt:lpstr>
      <vt:lpstr>Тема: "Технологии обработки конструкционных материалов. Ручная обработка древесины"</vt:lpstr>
      <vt:lpstr>Тема: "Технологии обработки текстильных материалов. Швейные изделия" </vt:lpstr>
      <vt:lpstr>Тема: "Технологии обработки конструкционных материалов. Металлы и сплавы"</vt:lpstr>
      <vt:lpstr>Раздел: "Технологии обработки пищевых продуктов." </vt:lpstr>
      <vt:lpstr>Слайд 9</vt:lpstr>
      <vt:lpstr>Уроки Черчения 5 класс: Раздел: "Компьютерная графика.  Черчение" </vt:lpstr>
      <vt:lpstr>Заключение: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 тему: «Экологическое воспитание на уроках труда(технологии)и черчения:  новые подходы и методики»</dc:title>
  <dc:creator>Like</dc:creator>
  <cp:lastModifiedBy>Like</cp:lastModifiedBy>
  <cp:revision>11</cp:revision>
  <dcterms:created xsi:type="dcterms:W3CDTF">2025-12-18T02:06:37Z</dcterms:created>
  <dcterms:modified xsi:type="dcterms:W3CDTF">2026-02-26T12:41:27Z</dcterms:modified>
</cp:coreProperties>
</file>