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15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17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051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56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955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219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524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489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669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01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52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7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26642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Окружное методическое объединение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ОГЭ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ОБЩЕСТВОЗНАНИЮ-</a:t>
            </a:r>
            <a:b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НОВАЯ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2027 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b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ОСНОВНЫЕ ПОДХОДЫ</a:t>
            </a:r>
            <a:r>
              <a:rPr lang="ru-RU" sz="2000" b="1" dirty="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, ИЗМЕНЕНИЯ </a:t>
            </a:r>
            <a:r>
              <a:rPr lang="ru-RU" sz="20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И РЕКОМЕНДАЦИИ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истории и обществознания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Обух Л.В</a:t>
            </a:r>
            <a:r>
              <a:rPr lang="ru-RU" sz="2400" dirty="0" smtClean="0"/>
              <a:t>.</a:t>
            </a:r>
          </a:p>
          <a:p>
            <a:pPr algn="r"/>
            <a:endParaRPr lang="ru-RU" sz="2400" dirty="0"/>
          </a:p>
          <a:p>
            <a:r>
              <a:rPr lang="ru-RU" sz="1800" dirty="0" smtClean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17623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ОГЭ ПО ОБЩЕСТВОЗНАНИЮ-НОВАЯ МОДЕЛЬ С 2027 ГОДА </a:t>
            </a:r>
            <a:r>
              <a:rPr lang="ru-RU" sz="2000" b="1" dirty="0" smtClean="0">
                <a:solidFill>
                  <a:schemeClr val="tx2"/>
                </a:solidFill>
              </a:rPr>
              <a:t>ОСНОВНЫЕ ПОДХОДЫ,ИЗМЕНИЯ И РЕКОМЕНДАЦИИ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ПОЧЕМУ НОВАЯ МОДЕЛЬ?</a:t>
            </a:r>
          </a:p>
          <a:p>
            <a:pPr marL="0" indent="0">
              <a:buNone/>
            </a:pPr>
            <a:r>
              <a:rPr lang="ru-RU" sz="1800" dirty="0" smtClean="0"/>
              <a:t>Новая модель КИМ по обществознанию разработана в связи с изменениями ФООП по обществознанию.</a:t>
            </a:r>
          </a:p>
          <a:p>
            <a:pPr marL="0" indent="0">
              <a:buNone/>
            </a:pPr>
            <a:r>
              <a:rPr lang="ru-RU" sz="1800" dirty="0" smtClean="0"/>
              <a:t>Она направлена на выявление и оценку результатов освоения основной образовательной программы в соответствии с требованиями ФГОС и современными подходами к оценке качества образования.</a:t>
            </a:r>
          </a:p>
          <a:p>
            <a:pPr marL="0" indent="0">
              <a:buNone/>
            </a:pPr>
            <a:endParaRPr lang="ru-RU" sz="1800" dirty="0" smtClean="0"/>
          </a:p>
          <a:p>
            <a:r>
              <a:rPr lang="ru-RU" sz="1800" b="1" i="1" dirty="0" smtClean="0">
                <a:solidFill>
                  <a:schemeClr val="accent1">
                    <a:lumMod val="50000"/>
                  </a:schemeClr>
                </a:solidFill>
              </a:rPr>
              <a:t>ЧТО ОСТАЕТСЯ ПРЕЕМСТВЕННЫМ?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 smtClean="0"/>
              <a:t>Сохраняется содержательное ядро курса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 smtClean="0"/>
              <a:t>Сохраняется основные проверяемые умения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 smtClean="0"/>
              <a:t>Сохраняется преемственность с действующей моделью экзамена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 smtClean="0"/>
              <a:t>Обеспечивается постепенный переход к новой модели</a:t>
            </a: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8536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4F81BD">
                    <a:lumMod val="50000"/>
                  </a:srgbClr>
                </a:solidFill>
                <a:ea typeface="+mn-ea"/>
                <a:cs typeface="+mn-cs"/>
              </a:rPr>
              <a:t>КЛЮЧЕВЫЕ ИДЕИ НОВОЙ МОДЕЛИ</a:t>
            </a:r>
            <a:endParaRPr lang="ru-RU" sz="28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+mj-lt"/>
              </a:rPr>
              <a:t>Акцент на общероссийской идентичности и традиционных духовно-нравственных ценностях российского общества.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+mj-lt"/>
              </a:rPr>
              <a:t>Понимание приоритетности общенациональных интересов, уважение к Конституции РФ и правовым принципам.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+mj-lt"/>
              </a:rPr>
              <a:t>Формирование целостной картины общества.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+mj-lt"/>
              </a:rPr>
              <a:t>Освоение знаний об основных сферах жизни общества, социальных институтах и нормах, регулирующих отношения.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+mj-lt"/>
              </a:rPr>
              <a:t>Практико-ориентированный характер заданий.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+mj-lt"/>
              </a:rPr>
              <a:t>Проверка умений функционально грамотного человека.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506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</a:rPr>
              <a:t>ОГЭ ПО ОБЩЕСТВОЗНАНИЮ-НОВАЯ МОДЕЛЬ С 2027 ГОДА </a:t>
            </a:r>
            <a:r>
              <a:rPr lang="ru-RU" sz="2000" b="1" dirty="0">
                <a:solidFill>
                  <a:srgbClr val="1F497D"/>
                </a:solidFill>
              </a:rPr>
              <a:t>ОСНОВНЫЕ ПОДХОДЫ,ИЗМЕНИЯ И РЕКОМЕНДАЦИИ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5"/>
            <a:ext cx="8964488" cy="37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0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</a:rPr>
              <a:t>ОГЭ ПО ОБЩЕСТВОЗНАНИЮ-НОВАЯ МОДЕЛЬ С 2027 ГОДА </a:t>
            </a:r>
            <a:r>
              <a:rPr lang="ru-RU" sz="2000" b="1" dirty="0">
                <a:solidFill>
                  <a:srgbClr val="1F497D"/>
                </a:solidFill>
              </a:rPr>
              <a:t>ОСНОВНЫЕ ПОДХОДЫ,ИЗМЕНИЯ И РЕКОМЕНДАЦИИ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08076"/>
            <a:ext cx="8229600" cy="311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257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</a:rPr>
              <a:t>ОГЭ ПО ОБЩЕСТВОЗНАНИЮ-НОВАЯ МОДЕЛЬ С 2027 ГОДА </a:t>
            </a:r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3352931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16832"/>
            <a:ext cx="3306688" cy="4446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57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</a:rPr>
              <a:t>ОГЭ ПО ОБЩЕСТВОЗНАНИЮ-НОВАЯ МОДЕЛЬ С 2027 ГОДА 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6963404" cy="4775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358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</a:rPr>
              <a:t>ОГЭ ПО ОБЩЕСТВОЗНАНИЮ-НОВАЯ МОДЕЛЬ С 2027 ГОДА </a:t>
            </a:r>
            <a:r>
              <a:rPr lang="ru-RU" sz="2000" b="1" dirty="0" smtClean="0">
                <a:solidFill>
                  <a:srgbClr val="1F497D"/>
                </a:solidFill>
              </a:rPr>
              <a:t>О</a:t>
            </a:r>
            <a:endParaRPr lang="ru-RU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09217"/>
            <a:ext cx="8041883" cy="434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905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</a:rPr>
              <a:t>ОГЭ ПО ОБЩЕСТВОЗНАНИЮ-НОВАЯ МОДЕЛЬ С 2027 ГОДА 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136904" cy="4508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627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prstClr val="black"/>
                </a:solidFill>
              </a:rPr>
              <a:t>ОГЭ ПО ОБЩЕСТВОЗНАНИЮ-НОВАЯ МОДЕЛЬ С 2027 ГОДА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763688" y="1124744"/>
            <a:ext cx="4608512" cy="6397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ЧТО  ВАЖНО   ПОМНИТЬ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800" dirty="0" smtClean="0"/>
              <a:t>Новая модель делает экзамен ближе к жизни и помогает применять знания на практике.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800" dirty="0" smtClean="0"/>
              <a:t>Главное-понимание общества, умение анализировать информацию и принимать обоснованные решения.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800" dirty="0" smtClean="0"/>
              <a:t>Успех на ОГЭ –это системная подготовка, практика и уверенность в своих силах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5309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247</Words>
  <Application>Microsoft Office PowerPoint</Application>
  <PresentationFormat>Экран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Окружное методическое объединение ОГЭ ПО ОБЩЕСТВОЗНАНИЮ- НОВАЯ МОДЕЛЬ С 2027 ГОДА  ОСНОВНЫЕ ПОДХОДЫ, ИЗМЕНЕНИЯ И РЕКОМЕНДАЦИИ</vt:lpstr>
      <vt:lpstr>ОГЭ ПО ОБЩЕСТВОЗНАНИЮ-НОВАЯ МОДЕЛЬ С 2027 ГОДА ОСНОВНЫЕ ПОДХОДЫ,ИЗМЕНИЯ И РЕКОМЕНДАЦИИ</vt:lpstr>
      <vt:lpstr>КЛЮЧЕВЫЕ ИДЕИ НОВОЙ МОДЕЛИ</vt:lpstr>
      <vt:lpstr>ОГЭ ПО ОБЩЕСТВОЗНАНИЮ-НОВАЯ МОДЕЛЬ С 2027 ГОДА ОСНОВНЫЕ ПОДХОДЫ,ИЗМЕНИЯ И РЕКОМЕНДАЦИИ</vt:lpstr>
      <vt:lpstr>ОГЭ ПО ОБЩЕСТВОЗНАНИЮ-НОВАЯ МОДЕЛЬ С 2027 ГОДА ОСНОВНЫЕ ПОДХОДЫ,ИЗМЕНИЯ И РЕКОМЕНДАЦИИ</vt:lpstr>
      <vt:lpstr>ОГЭ ПО ОБЩЕСТВОЗНАНИЮ-НОВАЯ МОДЕЛЬ С 2027 ГОДА </vt:lpstr>
      <vt:lpstr>ОГЭ ПО ОБЩЕСТВОЗНАНИЮ-НОВАЯ МОДЕЛЬ С 2027 ГОДА </vt:lpstr>
      <vt:lpstr>ОГЭ ПО ОБЩЕСТВОЗНАНИЮ-НОВАЯ МОДЕЛЬ С 2027 ГОДА О</vt:lpstr>
      <vt:lpstr>ОГЭ ПО ОБЩЕСТВОЗНАНИЮ-НОВАЯ МОДЕЛЬ С 2027 ГОДА </vt:lpstr>
      <vt:lpstr>ОГЭ ПО ОБЩЕСТВОЗНАНИЮ-НОВАЯ МОДЕЛЬ С 2027 ГОДА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ОГЭ ПО ОБЩЕСТВОЗНАНИЮ-НОВАЯ МОДЕЛЬ С 2027 ГОДА ОСНОВНЫЕ ПОДХОДЫ,ИЗМЕНИЯ И РЕКОМЕНДАЦИИ</dc:title>
  <dc:creator>DOM</dc:creator>
  <cp:lastModifiedBy>DOM</cp:lastModifiedBy>
  <cp:revision>10</cp:revision>
  <dcterms:created xsi:type="dcterms:W3CDTF">2026-08-25T09:48:20Z</dcterms:created>
  <dcterms:modified xsi:type="dcterms:W3CDTF">2026-08-26T07:34:05Z</dcterms:modified>
</cp:coreProperties>
</file>