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7" r:id="rId9"/>
    <p:sldId id="276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92948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tx1"/>
                </a:solidFill>
              </a:rPr>
              <a:t>Окружное методическое объединение учителей истории и обществознания   </a:t>
            </a:r>
            <a:r>
              <a:rPr lang="ru-RU" sz="1800" b="1" dirty="0" smtClean="0">
                <a:solidFill>
                  <a:schemeClr val="tx1"/>
                </a:solidFill>
              </a:rPr>
              <a:t>24.02.26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2420889"/>
            <a:ext cx="6798736" cy="3514244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lnSpc>
                <a:spcPct val="150000"/>
              </a:lnSpc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новых заданий и изменений формулировок некоторых заданий КИМ по обществознанию ЕГЭ 2026 г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114300" indent="0" algn="r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114300" indent="0" algn="r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114300" indent="0" algn="r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Обух Л.В., учитель истории и обществознания   </a:t>
            </a:r>
          </a:p>
          <a:p>
            <a:pPr marL="114300" indent="0" algn="r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СОШ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с.Утевка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56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✅ Налог на игорный бизнес перенесен из 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региональных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федеральные налоги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заданиях ЕГЭ 2026 этот налог прямо спрашиваться не будет (так утверждает ФИПИ) - учитывайте это в заданиях второй части, где могут потребовать перечислить несколько федеральных или региональных налогов (например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в задании №22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✅ Вступает в силу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новая мера поддержки семей с детьми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ФЗ "О ежегодной семейной выплате гражданам Российской Федерации, имеющим двух и более детей". Он подразумевает возврат части ранее уплаченного НДФЛ в виде разницы между исчисленным налогом (обычно это 13% НДФЛ) и суммой, исчисленной с дохода в размере 6%.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использовать в качестве примера мер социальной политики государства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(например, в задании №25).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58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08108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user\Downloads\Telegram Desktop\photo_2026-02-15_13-56-3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5" y="105410"/>
            <a:ext cx="4705350" cy="6647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862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«О Стратегии национальной безопасности РФ»</a:t>
            </a: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учетом долгосрочных тенденций развития ситуации в РФ и в мире ее </a:t>
            </a: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национальными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интересами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современном этапе являются: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Сбережение народа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оссии, развитие человеческого потенциала, повышение качества жизни и благосостояния граждан;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Защита конституционного строя, суверенитета, независимости, государственной и территориальной целостности РФ, укрепление обороны страны;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Поддержание гражданского мира и согласия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стране,укрепление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законности, искоренение коррупции, защита граждан и всех форм собственности от противоправных посягательств, развитие механизмов взаимодействия государства и гражданского общества;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безопасного информационного пространства, защита российского общества от деструктивного информационного-психологического воздействия;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Устойчивое развитие российской экономики на новой технологической основе;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среды, сохранение природных ресурсов и рациональное природопользование, адаптация к изменениям климата;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Укрепление традиционных российских духовно-нравственных ценностей. Сохранение культурного и исторического наследия народа России;</a:t>
            </a:r>
          </a:p>
          <a:p>
            <a:pPr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Поддержание стратегической стабильности, укрепление мира и безопасности, правовых основ международных отношений</a:t>
            </a:r>
          </a:p>
          <a:p>
            <a:pPr>
              <a:buAutoNum type="arabicParenR"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88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«О Стратегии национальной безопасности РФ»</a:t>
            </a: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и защита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национальных интересов РФ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осуществляется за счет концентрации усилий и ресурсов органов публичной власти, организаций и институтов гражданского общества на реализации следующих стратегических национальных приоритетов: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бережение народа России и развитие человеческого потенциала;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борона страны;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осударственная и общественная безопасность;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нформационная безопасность;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кономическая безопасность;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аучно-технологическое развитие;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кологическая безопасность и рациональное природопользование;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ащита традиционных российских духовно-нравственных ценностей, культуры и исторической памяти;</a:t>
            </a:r>
          </a:p>
          <a:p>
            <a:pPr>
              <a:buAutoNum type="arabicParenR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тратегическая стабильность и взаимовыгодное международное сотрудничество.</a:t>
            </a:r>
          </a:p>
        </p:txBody>
      </p:sp>
    </p:spTree>
    <p:extLst>
      <p:ext uri="{BB962C8B-B14F-4D97-AF65-F5344CB8AC3E}">
        <p14:creationId xmlns:p14="http://schemas.microsoft.com/office/powerpoint/2010/main" val="78536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выступление\photo_2026-02-15_13-28-0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1" y="908720"/>
            <a:ext cx="903649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42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Desktop\выступление\photo_2026-02-15_13-28-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86984"/>
            <a:ext cx="8902422" cy="476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86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720725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 descr="C:\Users\user\Desktop\выступление\photo_2026-02-15_13-28-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7"/>
            <a:ext cx="8771834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961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719137" y="273050"/>
            <a:ext cx="7525271" cy="585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№ 25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25.2. Назовите три традиционные ценности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25.3. Приведите примеры влияния традиционных ценностей на развитие личности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(часть1)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Выберите верные суждения…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62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720725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выступление\photo_2026-02-15_13-4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45" y="1772816"/>
            <a:ext cx="884751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655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720725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Desktop\photo_2026-02-15_13-46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6447"/>
            <a:ext cx="4365625" cy="645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photo_2026-02-15_13-46-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92485"/>
            <a:ext cx="4594225" cy="640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esktop\photo_2026-02-15_13-46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12" y="298847"/>
            <a:ext cx="4365625" cy="645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410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859</TotalTime>
  <Words>413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Окружное методическое объединение учителей истории и обществознания   24.02.26</vt:lpstr>
      <vt:lpstr>    Указ Президента РФ «О Стратегии национальной безопасности РФ»</vt:lpstr>
      <vt:lpstr>    Указ Президента РФ «О Стратегии национальной безопасности РФ»</vt:lpstr>
      <vt:lpstr>    </vt:lpstr>
      <vt:lpstr>    </vt:lpstr>
      <vt:lpstr>    </vt:lpstr>
      <vt:lpstr>    </vt:lpstr>
      <vt:lpstr>    </vt:lpstr>
      <vt:lpstr>    </vt:lpstr>
      <vt:lpstr>    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Окружное методическое объединение у</dc:title>
  <dc:creator>Дом</dc:creator>
  <cp:lastModifiedBy>AA</cp:lastModifiedBy>
  <cp:revision>42</cp:revision>
  <dcterms:created xsi:type="dcterms:W3CDTF">2023-01-12T09:06:33Z</dcterms:created>
  <dcterms:modified xsi:type="dcterms:W3CDTF">2026-03-02T05:25:17Z</dcterms:modified>
</cp:coreProperties>
</file>