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-88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4800" dirty="0"/>
              <a:t>Современные методы оценивания на уроках математики</a:t>
            </a: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063280" y="6163072"/>
            <a:ext cx="6080720" cy="694928"/>
          </a:xfrm>
        </p:spPr>
        <p:txBody>
          <a:bodyPr/>
          <a:lstStyle/>
          <a:p>
            <a:r>
              <a:rPr lang="ru-RU" dirty="0" err="1" smtClean="0"/>
              <a:t>Шихалев</a:t>
            </a:r>
            <a:r>
              <a:rPr lang="ru-RU" dirty="0" smtClean="0"/>
              <a:t> Алексей Дмитриевич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33159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028699"/>
            <a:ext cx="5829300" cy="5829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Почему традиционная система дает сбой?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4114800" cy="4997152"/>
          </a:xfrm>
        </p:spPr>
        <p:txBody>
          <a:bodyPr>
            <a:normAutofit/>
          </a:bodyPr>
          <a:lstStyle/>
          <a:p>
            <a:r>
              <a:rPr lang="ru-RU" dirty="0"/>
              <a:t>Классическая пятибалльная </a:t>
            </a:r>
            <a:r>
              <a:rPr lang="ru-RU" dirty="0" smtClean="0"/>
              <a:t>шкала </a:t>
            </a:r>
            <a:r>
              <a:rPr lang="ru-RU" dirty="0"/>
              <a:t>оценивает исключительно конечный продукт</a:t>
            </a:r>
            <a:r>
              <a:rPr lang="ru-RU" dirty="0" smtClean="0"/>
              <a:t>.</a:t>
            </a:r>
          </a:p>
          <a:p>
            <a:r>
              <a:rPr lang="ru-RU" dirty="0"/>
              <a:t>Математика для ребенка становится </a:t>
            </a:r>
            <a:r>
              <a:rPr lang="ru-RU" dirty="0" smtClean="0"/>
              <a:t>лотереей</a:t>
            </a:r>
          </a:p>
          <a:p>
            <a:r>
              <a:rPr lang="ru-RU" dirty="0"/>
              <a:t>Современный подход требует смещения фокуса с фиксации неудачи на мониторинг прогресса.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6483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476672"/>
            <a:ext cx="6007267" cy="33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Инструментарий формирующего оценивания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3970784" cy="4525963"/>
          </a:xfrm>
        </p:spPr>
        <p:txBody>
          <a:bodyPr>
            <a:normAutofit/>
          </a:bodyPr>
          <a:lstStyle/>
          <a:p>
            <a:pPr lvl="0"/>
            <a:r>
              <a:rPr lang="ru-RU" b="1" dirty="0" smtClean="0"/>
              <a:t>1) Техника светофора</a:t>
            </a:r>
            <a:endParaRPr lang="ru-RU" dirty="0"/>
          </a:p>
          <a:p>
            <a:pPr lvl="0"/>
            <a:r>
              <a:rPr lang="ru-RU" b="1" dirty="0" smtClean="0"/>
              <a:t>2) </a:t>
            </a:r>
            <a:r>
              <a:rPr lang="ru-RU" b="1" dirty="0" err="1" smtClean="0"/>
              <a:t>Критериальное</a:t>
            </a:r>
            <a:r>
              <a:rPr lang="ru-RU" b="1" dirty="0" smtClean="0"/>
              <a:t> </a:t>
            </a:r>
            <a:r>
              <a:rPr lang="ru-RU" b="1" dirty="0"/>
              <a:t>оценивание чек-листами</a:t>
            </a:r>
            <a:r>
              <a:rPr lang="ru-RU" b="1" dirty="0" smtClean="0"/>
              <a:t>.</a:t>
            </a:r>
            <a:endParaRPr lang="ru-RU" dirty="0"/>
          </a:p>
          <a:p>
            <a:pPr lvl="0"/>
            <a:r>
              <a:rPr lang="ru-RU" b="1" dirty="0" smtClean="0"/>
              <a:t>3) Эффект </a:t>
            </a:r>
            <a:r>
              <a:rPr lang="ru-RU" b="1" dirty="0"/>
              <a:t>одного </a:t>
            </a:r>
            <a:r>
              <a:rPr lang="ru-RU" b="1" dirty="0" smtClean="0"/>
              <a:t>навыка</a:t>
            </a:r>
            <a:endParaRPr lang="ru-RU" dirty="0"/>
          </a:p>
          <a:p>
            <a:pPr lvl="0"/>
            <a:r>
              <a:rPr lang="ru-RU" b="1" dirty="0" smtClean="0"/>
              <a:t>4) Цифровые </a:t>
            </a:r>
            <a:r>
              <a:rPr lang="ru-RU" b="1" dirty="0"/>
              <a:t>тренажеры с мгновенной обратной </a:t>
            </a:r>
            <a:r>
              <a:rPr lang="ru-RU" b="1" dirty="0" smtClean="0"/>
              <a:t>связью</a:t>
            </a:r>
            <a:endParaRPr lang="ru-RU" dirty="0"/>
          </a:p>
          <a:p>
            <a:r>
              <a:rPr lang="ru-RU" b="1" dirty="0" smtClean="0"/>
              <a:t>5) Дескрипторы вместо</a:t>
            </a:r>
          </a:p>
          <a:p>
            <a:r>
              <a:rPr lang="ru-RU" b="1" dirty="0" smtClean="0"/>
              <a:t>баллов</a:t>
            </a:r>
            <a:endParaRPr lang="ru-RU" dirty="0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1192" y="3861048"/>
            <a:ext cx="5471819" cy="2984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2269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err="1"/>
              <a:t>Суммативное</a:t>
            </a:r>
            <a:r>
              <a:rPr lang="ru-RU" b="1" dirty="0"/>
              <a:t> оценивание нового формата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Итоговые отметки никуда не денутся, нам нужны аттестаты </a:t>
            </a:r>
            <a:r>
              <a:rPr lang="ru-RU" dirty="0" smtClean="0"/>
              <a:t>и оценки за четверть. </a:t>
            </a:r>
            <a:r>
              <a:rPr lang="ru-RU" dirty="0"/>
              <a:t>Но и здесь можно изменить оптику</a:t>
            </a:r>
            <a:r>
              <a:rPr lang="ru-RU" dirty="0" smtClean="0"/>
              <a:t>:</a:t>
            </a:r>
          </a:p>
          <a:p>
            <a:r>
              <a:rPr lang="ru-RU" b="1" dirty="0"/>
              <a:t>Накопительный </a:t>
            </a:r>
            <a:r>
              <a:rPr lang="ru-RU" b="1" dirty="0" smtClean="0"/>
              <a:t>балл</a:t>
            </a:r>
          </a:p>
          <a:p>
            <a:r>
              <a:rPr lang="ru-RU" b="1" dirty="0"/>
              <a:t>Портфолио достижений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618504"/>
            <a:ext cx="9143999" cy="3239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62486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Самооценка и </a:t>
            </a:r>
            <a:r>
              <a:rPr lang="ru-RU" b="1" dirty="0" err="1"/>
              <a:t>взаимооценка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Обмен тетрадями</a:t>
            </a:r>
          </a:p>
          <a:p>
            <a:r>
              <a:rPr lang="ru-RU" dirty="0" smtClean="0"/>
              <a:t>Проверка не выполненного задания, а ШАГОВ</a:t>
            </a:r>
          </a:p>
          <a:p>
            <a:r>
              <a:rPr lang="ru-RU" dirty="0" smtClean="0"/>
              <a:t>Защита своего метода решения</a:t>
            </a:r>
          </a:p>
          <a:p>
            <a:endParaRPr lang="ru-RU" dirty="0"/>
          </a:p>
        </p:txBody>
      </p:sp>
      <p:pic>
        <p:nvPicPr>
          <p:cNvPr id="4100" name="Picture 4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773499"/>
            <a:ext cx="4644008" cy="3099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93004"/>
            <a:ext cx="4355975" cy="2906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1726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Заключение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Переход на современное оценивание пугает объемом бумажной работы. Кажется, что составлять критерии, вести портфолио и писать обратную связь дольше, чем просто поставить «два». </a:t>
            </a:r>
            <a:endParaRPr lang="ru-RU" dirty="0" smtClean="0"/>
          </a:p>
          <a:p>
            <a:r>
              <a:rPr lang="ru-RU" dirty="0" smtClean="0"/>
              <a:t>В долгосрочной выгоде – мы получаем учеников, которые не боятся математику, а умеют применять знания на практике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38585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1916832"/>
            <a:ext cx="6696744" cy="1143000"/>
          </a:xfrm>
        </p:spPr>
        <p:txBody>
          <a:bodyPr/>
          <a:lstStyle/>
          <a:p>
            <a:r>
              <a:rPr lang="ru-RU" dirty="0" smtClean="0"/>
              <a:t>Спасибо за внимание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39752" y="3140968"/>
            <a:ext cx="6563072" cy="1108720"/>
          </a:xfrm>
        </p:spPr>
        <p:txBody>
          <a:bodyPr/>
          <a:lstStyle/>
          <a:p>
            <a:r>
              <a:rPr lang="ru-RU" dirty="0" smtClean="0"/>
              <a:t>Готов ответить на ваши вопросы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61500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лавная">
  <a:themeElements>
    <a:clrScheme name="Главная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Главная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лавная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24</TotalTime>
  <Words>173</Words>
  <Application>Microsoft Office PowerPoint</Application>
  <PresentationFormat>Экран (4:3)</PresentationFormat>
  <Paragraphs>26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Главная</vt:lpstr>
      <vt:lpstr>Современные методы оценивания на уроках математики</vt:lpstr>
      <vt:lpstr>Почему традиционная система дает сбой?</vt:lpstr>
      <vt:lpstr>Инструментарий формирующего оценивания</vt:lpstr>
      <vt:lpstr>Суммативное оценивание нового формата</vt:lpstr>
      <vt:lpstr>Самооценка и взаимооценка</vt:lpstr>
      <vt:lpstr>Заключение </vt:lpstr>
      <vt:lpstr>Спасибо за внимание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Современные методы оценивания на уроках математики</dc:title>
  <dc:creator>Елена</dc:creator>
  <cp:lastModifiedBy>Елена</cp:lastModifiedBy>
  <cp:revision>3</cp:revision>
  <dcterms:created xsi:type="dcterms:W3CDTF">2026-08-25T07:28:53Z</dcterms:created>
  <dcterms:modified xsi:type="dcterms:W3CDTF">2026-08-25T08:03:15Z</dcterms:modified>
</cp:coreProperties>
</file>