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4" r:id="rId4"/>
    <p:sldId id="265" r:id="rId5"/>
    <p:sldId id="262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637C8-FD54-4FA5-B9F1-5D59B8A2417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1512-7EB8-4B0A-B0ED-952E92F0D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38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1512-7EB8-4B0A-B0ED-952E92F0DB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59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0"/>
          <a:stretch/>
        </p:blipFill>
        <p:spPr bwMode="auto">
          <a:xfrm>
            <a:off x="-101820" y="-16768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645024"/>
            <a:ext cx="6768752" cy="280831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НАВИГАЦИЯ МЛАДШИХ ШКОЛЬНИКОВ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(из опыта работы)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Щербатова Е.Г., учитель ГБОУ СОШ№1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Нефтегорска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1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348879"/>
            <a:ext cx="8496944" cy="374441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ПросвеЩЕНИЕ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2.Диагностика    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3.Консультирование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4.Отбор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5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5800" y="188640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БАЗОВЫЕ КОМПОНЕНТЫ         СИСТЕМЫ ПРОФОРИЕНТАЦИИ       ДЕТЕЙ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0" t="37554" r="39370" b="9062"/>
          <a:stretch/>
        </p:blipFill>
        <p:spPr bwMode="auto">
          <a:xfrm>
            <a:off x="4572000" y="332656"/>
            <a:ext cx="4176464" cy="589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53" t="34063" r="38931" b="10937"/>
          <a:stretch/>
        </p:blipFill>
        <p:spPr bwMode="auto">
          <a:xfrm>
            <a:off x="395536" y="334927"/>
            <a:ext cx="3168352" cy="4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72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5" t="30313" r="63879" b="6563"/>
          <a:stretch/>
        </p:blipFill>
        <p:spPr bwMode="auto">
          <a:xfrm>
            <a:off x="539552" y="476672"/>
            <a:ext cx="328741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8461"/>
            <a:ext cx="7190527" cy="119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6304" t="38669" r="49185" b="39579"/>
          <a:stretch/>
        </p:blipFill>
        <p:spPr bwMode="auto">
          <a:xfrm>
            <a:off x="3516312" y="3054984"/>
            <a:ext cx="5232152" cy="21022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4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8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8705" y="548680"/>
            <a:ext cx="43958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ПРОСВЕЩЕНИЕ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1-4 классах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972498"/>
            <a:ext cx="792088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Внеурочная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Предметные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недели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Экскурсии 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5175678" cy="598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22910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1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620688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ПРОФЕССИОНАЛЬНАЯ НАВИГАЦИЯ МЛАДШИХ ШКОЛЬНИКОВ</a:t>
            </a:r>
            <a:br>
              <a:rPr lang="ru-RU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(из опыта работы)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56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7 шагов к профессии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26249" r="74070" b="33751"/>
          <a:stretch/>
        </p:blipFill>
        <p:spPr bwMode="auto">
          <a:xfrm>
            <a:off x="4211960" y="224880"/>
            <a:ext cx="4331730" cy="602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8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65" y="3491840"/>
            <a:ext cx="425774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4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04448" cy="4464496"/>
          </a:xfrm>
        </p:spPr>
        <p:txBody>
          <a:bodyPr>
            <a:normAutofit/>
          </a:bodyPr>
          <a:lstStyle/>
          <a:p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5800" y="548681"/>
            <a:ext cx="7772400" cy="79208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ЯРМАРКА ПРОФЕССИЙ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84784"/>
            <a:ext cx="3744416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Выставки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рисунков «Мир профессий»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-сборников стихов о профессиях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Атлас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«Профессии класса»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434356"/>
            <a:ext cx="4271192" cy="167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65" y="4941168"/>
            <a:ext cx="417652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03449" y="5014627"/>
            <a:ext cx="344017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Концерт из </a:t>
            </a: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сценок</a:t>
            </a:r>
          </a:p>
          <a:p>
            <a:pPr algn="ctr"/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«Кем быть?»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1441" y="1361719"/>
            <a:ext cx="41725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Демонстрация экспонатов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музея «Предметы профессий»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232" y="3288784"/>
            <a:ext cx="4176713" cy="14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72001" y="3428256"/>
            <a:ext cx="4129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с необычной профессией для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25381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66</Words>
  <Application>Microsoft Office PowerPoint</Application>
  <PresentationFormat>Экран (4:3)</PresentationFormat>
  <Paragraphs>24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ПРОФЕССИОНАЛЬНАЯ НАВИГАЦИЯ МЛАДШИХ ШКОЛЬНИКОВ (из опыта работы) Щербатова Е.Г., учитель ГБОУ СОШ№1  г. Нефтегорска</vt:lpstr>
      <vt:lpstr>  1. ПросвеЩЕНИЕ              2.Диагностика                             3.Консультирование                                  4.Отбор                                           5. Адаптация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СПАСИБО ЗА 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НАВИГАЦИЯ МЛАДШИХ ШКОЛЬНИКОВ (из опыта работы) Щербатова Е.Г., учитель ГБОУ СОШ№1</dc:title>
  <dc:creator>Щербатова Е.Г.</dc:creator>
  <cp:lastModifiedBy>Щербакова</cp:lastModifiedBy>
  <cp:revision>17</cp:revision>
  <dcterms:created xsi:type="dcterms:W3CDTF">2023-08-27T06:49:58Z</dcterms:created>
  <dcterms:modified xsi:type="dcterms:W3CDTF">2023-08-27T11:32:33Z</dcterms:modified>
</cp:coreProperties>
</file>