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6" r:id="rId2"/>
    <p:sldId id="258" r:id="rId3"/>
    <p:sldId id="283" r:id="rId4"/>
    <p:sldId id="259" r:id="rId5"/>
    <p:sldId id="261" r:id="rId6"/>
    <p:sldId id="262" r:id="rId7"/>
    <p:sldId id="269" r:id="rId8"/>
    <p:sldId id="270" r:id="rId9"/>
    <p:sldId id="281" r:id="rId10"/>
    <p:sldId id="282" r:id="rId11"/>
    <p:sldId id="263" r:id="rId12"/>
    <p:sldId id="266" r:id="rId13"/>
    <p:sldId id="267" r:id="rId14"/>
    <p:sldId id="268" r:id="rId15"/>
    <p:sldId id="28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36C4E-B12F-4E4A-9E8D-A3819D14E1B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3CFA0-F4CC-4EE9-90B2-8B7823E12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2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3CFA0-F4CC-4EE9-90B2-8B7823E121E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9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4632" cy="17556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на уроках английского языка по функциональной грамотности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581128"/>
            <a:ext cx="5472608" cy="1489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ГБОУ СОШ </a:t>
            </a:r>
            <a:r>
              <a:rPr lang="ru-RU" dirty="0" err="1" smtClean="0">
                <a:solidFill>
                  <a:schemeClr val="tx1"/>
                </a:solidFill>
              </a:rPr>
              <a:t>с.Утёвка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Курашкина</a:t>
            </a:r>
            <a:r>
              <a:rPr lang="ru-RU" dirty="0" smtClean="0">
                <a:solidFill>
                  <a:schemeClr val="tx1"/>
                </a:solidFill>
              </a:rPr>
              <a:t> О.В.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Светлана\Desktop\20230210_214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627960"/>
            <a:ext cx="4032448" cy="5230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 формирование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естественнонаучной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3816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данном упражнении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учебника 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Rainbow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за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 предлагается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текст 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с заголовками;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ответить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вопросы. 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насекомых: где они обитают, об их строении и о том,  какое значение они имеют в природе и в жизни человека.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ат и эконом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056" y="2492896"/>
            <a:ext cx="3312368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на формирование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грамотности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Учащимся предлагается составить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продавца и покупателя о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покупке товаров и решить какими монетами за них заплатить. Цена указана на товаре.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рассматривать вопросы и ситуации местного, глобального и межкультурного значения (например, бедность, экономическая взаимозависимость, миграция, неравенство, экологические риски, конфликты, культурные различия и стереотипы);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понимать и ценить различные точки зрения и мировоззрения;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наладить позитивное взаимодействие с людьми разного национального, этнического, религиозного, социального или культурного происхождения, или пола;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 склонность предпринимать конструктивные действия в направлении устойчивого развития и коллективного благополучия.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–рассматриваются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91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эссе на предложенную тему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монологического высказывания по актуальной проблеме, теме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упражнений, напоминающих учащимся правила поведения в общественных местах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разыгрывание диалога с соблюдением культуры общения, поведения через освоение норм этикета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Задания, направленные на формирование глобальных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298697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80928"/>
            <a:ext cx="7056784" cy="334523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 участвовать в процессе выработки, оценки и совершенствования  идей, направленных на получение инновационных  и эффективных  решений.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Креативное</a:t>
            </a:r>
            <a:r>
              <a:rPr lang="ru-RU" b="1" dirty="0"/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мышление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5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992888" cy="295232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/>
              <a:t>Функциональная грамотность </a:t>
            </a:r>
            <a:r>
              <a:rPr lang="ru-RU" sz="4000" dirty="0" smtClean="0"/>
              <a:t>на уроках иностранного </a:t>
            </a:r>
            <a:r>
              <a:rPr lang="ru-RU" sz="4000" dirty="0"/>
              <a:t>языка </a:t>
            </a:r>
            <a:r>
              <a:rPr lang="ru-RU" sz="4000" dirty="0" smtClean="0"/>
              <a:t>–это </a:t>
            </a:r>
            <a:r>
              <a:rPr lang="ru-RU" sz="4000" dirty="0"/>
              <a:t>умение применить полученные знания</a:t>
            </a:r>
            <a:br>
              <a:rPr lang="ru-RU" sz="4000" dirty="0"/>
            </a:br>
            <a:r>
              <a:rPr lang="ru-RU" sz="4000" dirty="0"/>
              <a:t>иностранного языка на практике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424936" cy="374441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свободно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Говорить, читать и писать на иностранном языке.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полученные на уроках знания, умения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взаимодействия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социумом: прочитать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и написать ответ,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резюме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анкету,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пункта в незнакомом городе,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пригласительную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поздравительную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открытку другу.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3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Аудирование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D18~1\AppData\Local\Temp\Rar$DIa2172.31475\IMG_20250223_11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32856"/>
            <a:ext cx="4104455" cy="43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D18~1\AppData\Local\Temp\Rar$DIa2172.6606\Screenshot_20250223_113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2951"/>
            <a:ext cx="4464496" cy="42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Развитие навыков говорения </a:t>
            </a:r>
            <a:endParaRPr lang="ru-RU" dirty="0"/>
          </a:p>
        </p:txBody>
      </p:sp>
      <p:pic>
        <p:nvPicPr>
          <p:cNvPr id="2050" name="Picture 2" descr="C:\Users\BD18~1\AppData\Local\Temp\Rar$DIa2172.45833\Screenshot_20250223_1128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-13626" r="9643" b="13626"/>
          <a:stretch/>
        </p:blipFill>
        <p:spPr bwMode="auto">
          <a:xfrm>
            <a:off x="4344258" y="1939407"/>
            <a:ext cx="4699710" cy="43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D18~1\AppData\Local\Temp\Rar$DIa2172.5926\Screenshot_20250223_112445_com_yandex_browser_YandexBrowserMainActiv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t="30101" r="544" b="32506"/>
          <a:stretch/>
        </p:blipFill>
        <p:spPr bwMode="auto">
          <a:xfrm>
            <a:off x="134382" y="2107577"/>
            <a:ext cx="4209876" cy="41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Письмо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BD18~1\AppData\Local\Temp\Rar$DIa2172.29255\Screenshot_20250223_1127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2975" b="36872"/>
          <a:stretch/>
        </p:blipFill>
        <p:spPr bwMode="auto">
          <a:xfrm>
            <a:off x="175781" y="1412776"/>
            <a:ext cx="4972283" cy="26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ownloads\IMG_20250224_131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2841" r="8300" b="32512"/>
          <a:stretch/>
        </p:blipFill>
        <p:spPr bwMode="auto">
          <a:xfrm>
            <a:off x="5436096" y="3325688"/>
            <a:ext cx="3563888" cy="34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Чтение. </a:t>
            </a:r>
          </a:p>
        </p:txBody>
      </p:sp>
      <p:pic>
        <p:nvPicPr>
          <p:cNvPr id="4098" name="Picture 2" descr="C:\Users\BD18~1\AppData\Local\Temp\Rar$DIa2172.36790\Screenshot_20250223_110928_com_yandex_browser_YandexBrowserMainActiv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5" b="22486"/>
          <a:stretch/>
        </p:blipFill>
        <p:spPr bwMode="auto">
          <a:xfrm>
            <a:off x="728061" y="1787191"/>
            <a:ext cx="3677823" cy="49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D18~1\AppData\Local\Temp\Rar$DIa2172.25818\Screenshot_20250223_110341_com_yandex_browser_YandexBrowserMainActivi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 b="42179"/>
          <a:stretch/>
        </p:blipFill>
        <p:spPr bwMode="auto">
          <a:xfrm>
            <a:off x="4405884" y="1787191"/>
            <a:ext cx="4418139" cy="45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590" y="220486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должна идти в ногу со временем, а где-то и опережать его, чтобы готовить ребят к динамичной, быстро меняющейся жизни, учить их овладевать новыми знаниями и умениями, свободно, творчески мыслить…»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Путин В.В.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507288" cy="43204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задания на формирование функциональной грамотности, учитель повышает мотивацию учащихся, развивает творческие способности, расширяет кругозор, помогает осознать ценности современного мира. Это все необходимо для гармоничного развития личности и дальнейшего взаимодействия с обществом.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00223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Английский язык достаточно сложный предмет, требующий внимания, напряжения, хорошей памяти.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0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158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9289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это готовность и способность использовать постоянно приобретаемые в жизни знания, умения и навыки для решения максимально широкого спектра проблем и жизненных задач в различных сферах общения, деятельности и социальных взаимоотношений.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9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5796"/>
            <a:ext cx="7918648" cy="312377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составляющие функциональной грамотности в современном образовательном пространстве: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488832" cy="316835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математическая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читательская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естественнонаучная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финансовая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креативное мышление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глобальные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30098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20230210_212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569482"/>
            <a:ext cx="4179975" cy="5288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 на формирование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математической грамотности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017" y="1844824"/>
            <a:ext cx="4107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Примеры заданий из учебника «</a:t>
            </a:r>
            <a:r>
              <a:rPr lang="ru-RU" sz="24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Rainbow</a:t>
            </a: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Ученикам предлагают произвести простые вычисления на иностранном языке, характерные для обычной проверки математической подготовки учащихся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Читательская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7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 на формирование </a:t>
            </a: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:</a:t>
            </a:r>
            <a:endParaRPr lang="ru-RU" sz="3100" dirty="0"/>
          </a:p>
        </p:txBody>
      </p:sp>
      <p:pic>
        <p:nvPicPr>
          <p:cNvPr id="1027" name="Picture 3" descr="C:\Users\дом\Downloads\IMG_20250224_084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 b="5336"/>
          <a:stretch/>
        </p:blipFill>
        <p:spPr bwMode="auto">
          <a:xfrm>
            <a:off x="1907704" y="1338817"/>
            <a:ext cx="5832648" cy="54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Реализуется в контексте следующих тематических областей: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природные ресурсы;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окружающая среда;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опасности и риски;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науки и технологии.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375</TotalTime>
  <Words>611</Words>
  <Application>Microsoft Office PowerPoint</Application>
  <PresentationFormat>Экран (4:3)</PresentationFormat>
  <Paragraphs>58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Работа на уроках английского языка по функциональной грамотности</vt:lpstr>
      <vt:lpstr>Презентация PowerPoint</vt:lpstr>
      <vt:lpstr>Презентация PowerPoint</vt:lpstr>
      <vt:lpstr>Основные составляющие функциональной грамотности в современном образовательном пространстве: </vt:lpstr>
      <vt:lpstr>Математическая грамотность</vt:lpstr>
      <vt:lpstr>Упражнения на формирование математической грамотности </vt:lpstr>
      <vt:lpstr>Читательская грамотность</vt:lpstr>
      <vt:lpstr>Упражнения, направленные на формирование читательской грамотности :</vt:lpstr>
      <vt:lpstr>Естественнонаучная грамотность</vt:lpstr>
      <vt:lpstr>Задания на формирование естественнонаучной грамотности </vt:lpstr>
      <vt:lpstr>Задания на формирование финансовой грамотности </vt:lpstr>
      <vt:lpstr>Глобальные компетенции –рассматриваются как:</vt:lpstr>
      <vt:lpstr>Задания, направленные на формирование глобальных компетенций</vt:lpstr>
      <vt:lpstr>Креативное мышление</vt:lpstr>
      <vt:lpstr>Функциональная грамотность на уроках иностранного языка –это умение применить полученные знания иностранного языка на практике </vt:lpstr>
      <vt:lpstr>Аудирование</vt:lpstr>
      <vt:lpstr>Развитие навыков говорения </vt:lpstr>
      <vt:lpstr>Письмо </vt:lpstr>
      <vt:lpstr>Чтение. </vt:lpstr>
      <vt:lpstr>Английский язык достаточно сложный предмет, требующий внимания, напряжения, хорошей памяти.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 уроках английского языка по функциональной грамотности</dc:title>
  <dc:creator>дом</dc:creator>
  <cp:lastModifiedBy>дом</cp:lastModifiedBy>
  <cp:revision>25</cp:revision>
  <dcterms:created xsi:type="dcterms:W3CDTF">2025-02-22T11:16:39Z</dcterms:created>
  <dcterms:modified xsi:type="dcterms:W3CDTF">2025-02-24T12:25:53Z</dcterms:modified>
</cp:coreProperties>
</file>