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  <p:sldId id="337" r:id="rId3"/>
    <p:sldId id="338" r:id="rId4"/>
    <p:sldId id="340" r:id="rId5"/>
    <p:sldId id="341" r:id="rId6"/>
    <p:sldId id="342" r:id="rId7"/>
    <p:sldId id="34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3CA"/>
    <a:srgbClr val="993300"/>
    <a:srgbClr val="996633"/>
    <a:srgbClr val="CC9900"/>
    <a:srgbClr val="5A084A"/>
    <a:srgbClr val="FFCC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 sz="46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17.10.2024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17.10.2024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7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17.10.2024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1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17.10.2024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0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17.10.2024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3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17.10.2024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6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17.10.2024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6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17.10.2024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13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17.10.2024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17.10.2024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945-82DE-43E8-B443-96E4E2AAD3F8}" type="datetimeFigureOut">
              <a:rPr lang="ru-RU" smtClean="0"/>
              <a:pPr/>
              <a:t>17.10.2024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8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fld id="{D4625BE4-4992-429C-A430-72160E652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fld id="{0D1EB945-82DE-43E8-B443-96E4E2AAD3F8}" type="datetimeFigureOut">
              <a:rPr lang="ru-RU" smtClean="0"/>
              <a:pPr/>
              <a:t>17.10.2024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>
          <a:solidFill>
            <a:srgbClr val="5C2305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187624" y="3140968"/>
            <a:ext cx="6336704" cy="64807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Изменения в ЕГЭ по химии  2025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499991" y="5373216"/>
            <a:ext cx="3728021" cy="576064"/>
          </a:xfrm>
        </p:spPr>
        <p:txBody>
          <a:bodyPr/>
          <a:lstStyle/>
          <a:p>
            <a:r>
              <a:rPr lang="ru-RU" dirty="0" err="1" smtClean="0"/>
              <a:t>Унгарова</a:t>
            </a:r>
            <a:r>
              <a:rPr lang="ru-RU" dirty="0" smtClean="0"/>
              <a:t> И.Г.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2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6324600" cy="68580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Осталось прежним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52600"/>
            <a:ext cx="7110809" cy="4191000"/>
          </a:xfrm>
        </p:spPr>
        <p:txBody>
          <a:bodyPr/>
          <a:lstStyle/>
          <a:p>
            <a:endParaRPr lang="ru-RU" b="1" dirty="0" smtClean="0"/>
          </a:p>
          <a:p>
            <a:r>
              <a:rPr lang="ru-RU" sz="2800" b="1" dirty="0" smtClean="0"/>
              <a:t>максимальный </a:t>
            </a:r>
            <a:r>
              <a:rPr lang="ru-RU" sz="2800" b="1" dirty="0"/>
              <a:t>балл за экзамен равен 56</a:t>
            </a:r>
            <a:r>
              <a:rPr lang="ru-RU" sz="2800" b="1" dirty="0" smtClean="0"/>
              <a:t>;</a:t>
            </a:r>
          </a:p>
          <a:p>
            <a:endParaRPr lang="ru-RU" sz="2800" b="1" dirty="0"/>
          </a:p>
          <a:p>
            <a:r>
              <a:rPr lang="ru-RU" sz="2800" b="1" dirty="0"/>
              <a:t>порог для сдачи ЕГЭ — </a:t>
            </a:r>
            <a:r>
              <a:rPr lang="ru-RU" sz="2800" b="1" dirty="0" smtClean="0"/>
              <a:t>11,</a:t>
            </a:r>
          </a:p>
          <a:p>
            <a:r>
              <a:rPr lang="ru-RU" sz="2800" b="1" dirty="0" smtClean="0"/>
              <a:t>для </a:t>
            </a:r>
            <a:r>
              <a:rPr lang="ru-RU" sz="2800" b="1" dirty="0"/>
              <a:t>поступления — 13 баллов.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9966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7851" t="7267" r="27124" b="558"/>
          <a:stretch/>
        </p:blipFill>
        <p:spPr bwMode="auto">
          <a:xfrm>
            <a:off x="323528" y="548680"/>
            <a:ext cx="8424936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074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8461" t="8840" r="8567" b="8136"/>
          <a:stretch/>
        </p:blipFill>
        <p:spPr bwMode="auto">
          <a:xfrm>
            <a:off x="395536" y="764705"/>
            <a:ext cx="8208912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754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8597" t="7981" r="8328" b="8780"/>
          <a:stretch/>
        </p:blipFill>
        <p:spPr bwMode="auto">
          <a:xfrm>
            <a:off x="467544" y="980728"/>
            <a:ext cx="8136904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829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8445" t="7233" r="8283"/>
          <a:stretch/>
        </p:blipFill>
        <p:spPr bwMode="auto">
          <a:xfrm>
            <a:off x="1187624" y="692696"/>
            <a:ext cx="7272808" cy="4976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771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8551" t="8743" r="8498" b="4789"/>
          <a:stretch/>
        </p:blipFill>
        <p:spPr bwMode="auto">
          <a:xfrm>
            <a:off x="467544" y="692696"/>
            <a:ext cx="8136904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9759371"/>
      </p:ext>
    </p:extLst>
  </p:cSld>
  <p:clrMapOvr>
    <a:masterClrMapping/>
  </p:clrMapOvr>
</p:sld>
</file>

<file path=ppt/theme/theme1.xml><?xml version="1.0" encoding="utf-8"?>
<a:theme xmlns:a="http://schemas.openxmlformats.org/drawingml/2006/main" name="ms_edb2schl_tp01018387">
  <a:themeElements>
    <a:clrScheme name="ms_edb2schl_tp01018387 1">
      <a:dk1>
        <a:srgbClr val="000000"/>
      </a:dk1>
      <a:lt1>
        <a:srgbClr val="0099CC"/>
      </a:lt1>
      <a:dk2>
        <a:srgbClr val="000000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ms_edb2schl_tp0101838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edb2schl_tp01018387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01018387</Template>
  <TotalTime>7736</TotalTime>
  <Words>29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Verdana</vt:lpstr>
      <vt:lpstr>ms_edb2schl_tp01018387</vt:lpstr>
      <vt:lpstr>Изменения в ЕГЭ по химии  2025</vt:lpstr>
      <vt:lpstr>  Осталось прежним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ПОНЯТИЯ ХИМИИ</dc:title>
  <dc:creator>Юрий</dc:creator>
  <cp:lastModifiedBy>Учетная запись Майкрософт</cp:lastModifiedBy>
  <cp:revision>38</cp:revision>
  <dcterms:created xsi:type="dcterms:W3CDTF">2011-12-05T05:40:56Z</dcterms:created>
  <dcterms:modified xsi:type="dcterms:W3CDTF">2024-10-16T21:24:58Z</dcterms:modified>
</cp:coreProperties>
</file>