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92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4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9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30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5718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46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81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82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35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57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86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63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20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30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24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581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9DE7-96E2-45F7-8DB3-D6817F94861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4890E9-C2E7-4A00-B0EF-D25B1366E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00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44394"/>
            <a:ext cx="7766936" cy="2306442"/>
          </a:xfrm>
        </p:spPr>
        <p:txBody>
          <a:bodyPr/>
          <a:lstStyle/>
          <a:p>
            <a:pPr algn="ctr"/>
            <a:r>
              <a:rPr lang="ru-RU" sz="3200" dirty="0" smtClean="0"/>
              <a:t>Формирование гибких навыков 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en-US" sz="3200" dirty="0" smtClean="0"/>
              <a:t>Soft Skills) </a:t>
            </a:r>
            <a:r>
              <a:rPr lang="ru-RU" sz="3200" dirty="0" smtClean="0"/>
              <a:t>у младших школьников </a:t>
            </a:r>
            <a:br>
              <a:rPr lang="ru-RU" sz="3200" dirty="0" smtClean="0"/>
            </a:br>
            <a:r>
              <a:rPr lang="ru-RU" sz="3200" dirty="0" smtClean="0"/>
              <a:t>в урочной деятельности в условиях реализации ФГОС НОО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9605" y="4261848"/>
            <a:ext cx="2915406" cy="2082681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Выполнила: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Зиновьева Е. Ю.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l"/>
            <a:r>
              <a:rPr lang="ru-RU" sz="1400" dirty="0" err="1" smtClean="0">
                <a:solidFill>
                  <a:schemeClr val="tx1"/>
                </a:solidFill>
              </a:rPr>
              <a:t>Языковского</a:t>
            </a:r>
            <a:r>
              <a:rPr lang="ru-RU" sz="1400" dirty="0" smtClean="0">
                <a:solidFill>
                  <a:schemeClr val="tx1"/>
                </a:solidFill>
              </a:rPr>
              <a:t> филиала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ГБОУ СОШ с. Петровка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39" y="3948235"/>
            <a:ext cx="8714936" cy="20023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навыки(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Skills)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договориться, критически мыслить, брать на себя ответственность и работать в команде.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задача – не ломать природную любознательность, а направлять её в системное русло.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991" y="236122"/>
            <a:ext cx="7464669" cy="3472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39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88312" y="2360022"/>
            <a:ext cx="8596668" cy="449797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мы делаем акцент на 4 ключевых блоках гибких навыков: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Коммуникация (умение слушать, задавать вопросы, аргументировать).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Коллаборация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(работа в паре/группе, распределение ролей).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Критическое мышление (отличие факта от мнения, поиск ошибок).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управлять временем, планировать задачи и распределять нагрузку; рефлексия).</a:t>
            </a: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6054" t="68316" r="5159" b="4454"/>
          <a:stretch/>
        </p:blipFill>
        <p:spPr>
          <a:xfrm>
            <a:off x="919500" y="299176"/>
            <a:ext cx="8101013" cy="1712913"/>
          </a:xfrm>
          <a:prstGeom prst="rect">
            <a:avLst/>
          </a:prstGeom>
        </p:spPr>
      </p:pic>
      <p:sp>
        <p:nvSpPr>
          <p:cNvPr id="4" name="AutoShape 2" descr="D:\Users\%D0%BD%D0%B0%D1%82%D0%B0%D1%88%D0%B0\Desktop\%D0%A1%D0%BB%D0%B0%D0%B9%D0%B4 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7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0189029" cy="6858000"/>
          </a:xfrm>
        </p:spPr>
      </p:pic>
    </p:spTree>
    <p:extLst>
      <p:ext uri="{BB962C8B-B14F-4D97-AF65-F5344CB8AC3E}">
        <p14:creationId xmlns="" xmlns:p14="http://schemas.microsoft.com/office/powerpoint/2010/main" val="2873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078" y="4086665"/>
            <a:ext cx="8596668" cy="2560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(Рефлексия – ключевой момент)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навыки не формируются без осознания. Мы учим детей задавать себе вопросы: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 меня получилось лучше всего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кем в паре мне было сложно и почему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делаю иначе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817" cy="4114800"/>
          </a:xfrm>
        </p:spPr>
      </p:pic>
    </p:spTree>
    <p:extLst>
      <p:ext uri="{BB962C8B-B14F-4D97-AF65-F5344CB8AC3E}">
        <p14:creationId xmlns="" xmlns:p14="http://schemas.microsoft.com/office/powerpoint/2010/main" val="1058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34" y="3749039"/>
            <a:ext cx="9439421" cy="310896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обесценить работу, помним: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критикуем за неправильный ответ в гибком навыке (важнее, как ребёнок искал решение).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перебиваем (дайте договорить, даже если это неэффективно – потом разберёте).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даём готовых алгоритмов общения ( «скажи вот так» ), а моделируем ситуации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116" y="-1"/>
            <a:ext cx="6794269" cy="3685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8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474" y="1048553"/>
            <a:ext cx="4247014" cy="44659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начальной школы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развитыми гибкими навыками – это не «удобный» молчаливый ребёнок,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инициативный.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спросит: «А почему мы делаем так, а не иначе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боится ошибиться на доске.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умеет сказать: «Я не понял, объясните по-другому».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4594" cy="5995851"/>
          </a:xfrm>
        </p:spPr>
      </p:pic>
    </p:spTree>
    <p:extLst>
      <p:ext uri="{BB962C8B-B14F-4D97-AF65-F5344CB8AC3E}">
        <p14:creationId xmlns="" xmlns:p14="http://schemas.microsoft.com/office/powerpoint/2010/main" val="36489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15154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35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2821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4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70</Words>
  <Application>Microsoft Office PowerPoint</Application>
  <PresentationFormat>Произвольный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Формирование гибких навыков  (Soft Skills) у младших школьников  в урочной деятельности в условиях реализации ФГОС НОО</vt:lpstr>
      <vt:lpstr>Гибкие навыки(Soft Skills)- умение договориться, критически мыслить, брать на себя ответственность и работать в команде.   Наша задача – не ломать природную любознательность, а направлять её в системное русло.  </vt:lpstr>
      <vt:lpstr>В начальной школе мы делаем акцент на 4 ключевых блоках гибких навыков:  1. Коммуникация (умение слушать, задавать вопросы, аргументировать). 2. Коллаборация (работа в паре/группе, распределение ролей). 3. Критическое мышление (отличие факта от мнения, поиск ошибок). 4. Саморегуляция  (умение эффективно управлять временем, планировать задачи и распределять нагрузку; рефлексия).</vt:lpstr>
      <vt:lpstr>Слайд 4</vt:lpstr>
      <vt:lpstr>(Рефлексия – ключевой момент) Гибкие навыки не формируются без осознания. Мы учим детей задавать себе вопросы: Что у меня получилось лучше всего? С кем в паре мне было сложно и почему? Что я делаю иначе?</vt:lpstr>
      <vt:lpstr>Чтобы не обесценить работу, помним:  Не критикуем за неправильный ответ в гибком навыке (важнее, как ребёнок искал решение). Не перебиваем (дайте договорить, даже если это неэффективно – потом разберёте). Не даём готовых алгоритмов общения ( «скажи вот так» ), а моделируем ситуации. </vt:lpstr>
      <vt:lpstr>Ученик начальной школы  с развитыми гибкими навыками – это не «удобный» молчаливый ребёнок,  а инициативный.  Он спросит: «А почему мы делаем так, а не иначе?».  Он не боится ошибиться на доске.  Он умеет сказать: «Я не понял, объясните по-другому».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гибких навыков (Soft Skills) у младших школьников в урочной деятельности в условиях реализации ФГОС НОО»</dc:title>
  <dc:creator>наташа</dc:creator>
  <cp:lastModifiedBy>User</cp:lastModifiedBy>
  <cp:revision>13</cp:revision>
  <dcterms:created xsi:type="dcterms:W3CDTF">2026-04-28T15:51:17Z</dcterms:created>
  <dcterms:modified xsi:type="dcterms:W3CDTF">2026-04-28T19:54:24Z</dcterms:modified>
</cp:coreProperties>
</file>