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871" autoAdjust="0"/>
  </p:normalViewPr>
  <p:slideViewPr>
    <p:cSldViewPr>
      <p:cViewPr varScale="1">
        <p:scale>
          <a:sx n="56" d="100"/>
          <a:sy n="56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988840"/>
            <a:ext cx="8458200" cy="1222375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Школьной службы примирения с учебным процессом в начальной школе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220709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Учитель начальных классов, куратор ШСП: </a:t>
            </a:r>
            <a:r>
              <a:rPr lang="ru-RU" dirty="0" err="1" smtClean="0"/>
              <a:t>Сендюкова</a:t>
            </a:r>
            <a:r>
              <a:rPr lang="ru-RU" dirty="0" smtClean="0"/>
              <a:t>  Татьяна Сергеевна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954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6101179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095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Windows\System32\config\systemprofile\Documents\Без названия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402013"/>
            <a:ext cx="7560839" cy="731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17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	Профилактическая работа: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562" y="1484784"/>
            <a:ext cx="3150791" cy="2363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96956"/>
            <a:ext cx="4177518" cy="2356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84784"/>
            <a:ext cx="2152278" cy="3350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146300"/>
            <a:ext cx="2976881" cy="130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308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>
                <a:effectLst/>
              </a:rPr>
              <a:t>Восстановительные программы: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80083"/>
            <a:ext cx="4288763" cy="458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73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>
                <a:effectLst/>
              </a:rPr>
              <a:t>Обучение педагогов и медиаторов: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149080"/>
            <a:ext cx="3078783" cy="230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268760"/>
            <a:ext cx="3240359" cy="2432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241" y="1194683"/>
            <a:ext cx="3437689" cy="2580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42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Взаимодействие с родителями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639" y="1700808"/>
            <a:ext cx="6730725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96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	Добровольность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80"/>
            <a:ext cx="7723584" cy="355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697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/>
              </a:rPr>
              <a:t>Конструктивность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10120"/>
            <a:ext cx="8686800" cy="381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812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/>
              </a:rPr>
              <a:t>Услышать и понять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277" y="1554163"/>
            <a:ext cx="7311845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853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</TotalTime>
  <Words>35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Взаимодействие Школьной службы примирения с учебным процессом в начальной школе</vt:lpstr>
      <vt:lpstr>Презентация PowerPoint</vt:lpstr>
      <vt:lpstr> Профилактическая работа:</vt:lpstr>
      <vt:lpstr>Восстановительные программы: </vt:lpstr>
      <vt:lpstr>Обучение педагогов и медиаторов: </vt:lpstr>
      <vt:lpstr>Взаимодействие с родителями</vt:lpstr>
      <vt:lpstr> Добровольность</vt:lpstr>
      <vt:lpstr>Конструктивность</vt:lpstr>
      <vt:lpstr>Услышать и понять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Школьной службы примирения с учебным процессом в начальной школе</dc:title>
  <dc:creator>User</dc:creator>
  <cp:lastModifiedBy>Токарева</cp:lastModifiedBy>
  <cp:revision>4</cp:revision>
  <dcterms:created xsi:type="dcterms:W3CDTF">2025-08-25T10:51:05Z</dcterms:created>
  <dcterms:modified xsi:type="dcterms:W3CDTF">2025-08-25T11:22:06Z</dcterms:modified>
</cp:coreProperties>
</file>