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9" r:id="rId2"/>
    <p:sldId id="257" r:id="rId3"/>
    <p:sldId id="258" r:id="rId4"/>
    <p:sldId id="260" r:id="rId5"/>
    <p:sldId id="261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5E467-77E5-4CB0-8CAD-52D4FEA28723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EC9E-AE02-4989-A21B-65A45E5FB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7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A9F7FA-4FD5-4BA6-9F33-DBF81F054CE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102C7-A7C6-4BD5-A247-204897DD3F6C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4F0BB2-3B84-49C9-B2F0-DC6B86528DA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4F9A7-FD25-4235-9CFF-893AA6720D3A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C0F30-D17F-4181-AC79-AADBE97329B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B71CEF-3A1B-42F5-A4C7-CD9D0D3B2D86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62FD1-F6CB-49B5-A351-8FFAD8E86D3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9D41B-5FE8-4609-9FBB-505E9799BB6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3ECD0-69B7-421E-A883-89DEE68A33B0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536BE-0A0C-478B-9886-28B334C4F22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F0D50E-6C70-4F9E-9E70-FD6FD9F82B7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9680C5-5AB4-4038-883A-898564E86E6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A65283-960C-483F-A490-B93CDAC7FA8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1AD0AD-8BCE-4430-8970-C9D9EFFE908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48753E-7E7C-4C87-953A-FAA10D5513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19675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Приёмы работы учителя английского языка при изучении глагола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to be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в начальной школе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9330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Федосова Елена Александровна,</a:t>
            </a:r>
          </a:p>
          <a:p>
            <a:r>
              <a:rPr lang="ru-RU" dirty="0" smtClean="0"/>
              <a:t>Учитель английского языка ГБОУ СОШ №3 </a:t>
            </a:r>
            <a:r>
              <a:rPr lang="ru-RU" dirty="0" err="1" smtClean="0"/>
              <a:t>г.Нефтегорска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7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28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4398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2921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m 19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221163"/>
            <a:ext cx="2921001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22788"/>
            <a:ext cx="24939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35025"/>
            <a:ext cx="8583613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835025"/>
            <a:ext cx="209708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6088063" y="2887663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44512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359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9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89500"/>
            <a:ext cx="1441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m 28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11675"/>
            <a:ext cx="23161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425950"/>
            <a:ext cx="231616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4438650"/>
            <a:ext cx="24622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025"/>
            <a:ext cx="85820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908050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6015038" y="3105150"/>
            <a:ext cx="2397125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805488"/>
            <a:ext cx="1079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62005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8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92600"/>
            <a:ext cx="2921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m 27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m 26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221163"/>
            <a:ext cx="2921001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19" descr="apple1-tran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89500"/>
            <a:ext cx="1441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38650"/>
            <a:ext cx="23225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449763"/>
            <a:ext cx="2316162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025"/>
            <a:ext cx="85820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908050"/>
            <a:ext cx="21463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5870575" y="3032125"/>
            <a:ext cx="2397125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6102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1522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28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3656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m 27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2921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26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221163"/>
            <a:ext cx="2921001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m 19" descr="apple1-tran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89500"/>
            <a:ext cx="1441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38650"/>
            <a:ext cx="23225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835025"/>
            <a:ext cx="8259763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908050"/>
            <a:ext cx="210343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5727700" y="2671763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6102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33204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28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52963"/>
            <a:ext cx="14398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magem 19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38650"/>
            <a:ext cx="23225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025"/>
            <a:ext cx="85820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835025"/>
            <a:ext cx="2249488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412619">
            <a:off x="6038850" y="2801938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516563"/>
            <a:ext cx="10810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1366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9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89500"/>
            <a:ext cx="1441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m 28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11675"/>
            <a:ext cx="23161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425950"/>
            <a:ext cx="231616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4438650"/>
            <a:ext cx="24622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025"/>
            <a:ext cx="85820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908050"/>
            <a:ext cx="23161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6015038" y="3105150"/>
            <a:ext cx="2397125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805488"/>
            <a:ext cx="1079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9674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28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4398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2921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m 19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221163"/>
            <a:ext cx="2921001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22788"/>
            <a:ext cx="24939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35025"/>
            <a:ext cx="8583613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835025"/>
            <a:ext cx="209708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6088063" y="2887663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44512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113242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9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89500"/>
            <a:ext cx="1441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m 28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11675"/>
            <a:ext cx="23161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425950"/>
            <a:ext cx="231616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4438650"/>
            <a:ext cx="24622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835025"/>
            <a:ext cx="9418638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35025"/>
            <a:ext cx="2316163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6015038" y="3105150"/>
            <a:ext cx="2397125" cy="630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805488"/>
            <a:ext cx="10795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3626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8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3656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27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2921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m 26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221163"/>
            <a:ext cx="2921001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m 19" descr="apple1-trans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889500"/>
            <a:ext cx="14414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38650"/>
            <a:ext cx="23225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835025"/>
            <a:ext cx="8332788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908050"/>
            <a:ext cx="2103438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5727700" y="2671763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667625" y="566102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153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28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52963"/>
            <a:ext cx="14398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19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38650"/>
            <a:ext cx="23225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025"/>
            <a:ext cx="85820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835025"/>
            <a:ext cx="2249488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412619">
            <a:off x="6038850" y="2801938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516563"/>
            <a:ext cx="10810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372988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3888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Расскажу - ка вам, друзья</a:t>
            </a:r>
          </a:p>
          <a:p>
            <a:r>
              <a:rPr lang="ru-RU" dirty="0"/>
              <a:t>Сказочку про братцев я,</a:t>
            </a:r>
          </a:p>
          <a:p>
            <a:r>
              <a:rPr lang="ru-RU" dirty="0"/>
              <a:t>про английские слова,</a:t>
            </a:r>
          </a:p>
          <a:p>
            <a:r>
              <a:rPr lang="ru-RU" dirty="0"/>
              <a:t>их твердите вы всегда,</a:t>
            </a:r>
          </a:p>
          <a:p>
            <a:r>
              <a:rPr lang="ru-RU" dirty="0"/>
              <a:t>Это “AM”, “IS”, “ARE”.</a:t>
            </a:r>
          </a:p>
          <a:p>
            <a:r>
              <a:rPr lang="ru-RU" dirty="0"/>
              <a:t>Братцы “AM”, “IS” и “ARE” –</a:t>
            </a:r>
          </a:p>
          <a:p>
            <a:r>
              <a:rPr lang="ru-RU" dirty="0"/>
              <a:t>Это все одна семья</a:t>
            </a:r>
          </a:p>
          <a:p>
            <a:r>
              <a:rPr lang="ru-RU" dirty="0"/>
              <a:t>Словом «есть» их переводим.</a:t>
            </a:r>
          </a:p>
          <a:p>
            <a:r>
              <a:rPr lang="ru-RU" dirty="0"/>
              <a:t>А с </a:t>
            </a:r>
            <a:r>
              <a:rPr lang="ru-RU" dirty="0" smtClean="0"/>
              <a:t>местоимений глаз </a:t>
            </a:r>
            <a:r>
              <a:rPr lang="ru-RU" dirty="0"/>
              <a:t>не сводим,</a:t>
            </a:r>
          </a:p>
          <a:p>
            <a:r>
              <a:rPr lang="ru-RU" dirty="0"/>
              <a:t>Друзей – братцев в них находим.</a:t>
            </a:r>
          </a:p>
          <a:p>
            <a:r>
              <a:rPr lang="ru-RU" dirty="0"/>
              <a:t>Братец “AM” - гордец совсем,</a:t>
            </a:r>
          </a:p>
          <a:p>
            <a:r>
              <a:rPr lang="ru-RU" dirty="0"/>
              <a:t>Он не дружит ведь ни с кем,</a:t>
            </a:r>
          </a:p>
          <a:p>
            <a:r>
              <a:rPr lang="ru-RU" dirty="0"/>
              <a:t>Только “I” его пленяет,</a:t>
            </a:r>
          </a:p>
          <a:p>
            <a:r>
              <a:rPr lang="ru-RU" dirty="0"/>
              <a:t>Только “I” он выбирает,</a:t>
            </a:r>
          </a:p>
          <a:p>
            <a:r>
              <a:rPr lang="ru-RU" dirty="0"/>
              <a:t>С “I” судьбу соединяет.</a:t>
            </a:r>
          </a:p>
          <a:p>
            <a:r>
              <a:rPr lang="ru-RU" dirty="0"/>
              <a:t>Братец “IS” – еще сюрприз,</a:t>
            </a:r>
          </a:p>
          <a:p>
            <a:r>
              <a:rPr lang="ru-RU" dirty="0"/>
              <a:t>Просто-напросто – каприз.</a:t>
            </a:r>
          </a:p>
          <a:p>
            <a:r>
              <a:rPr lang="ru-RU" dirty="0"/>
              <a:t>Он всегда на всех сердит,</a:t>
            </a:r>
          </a:p>
          <a:p>
            <a:r>
              <a:rPr lang="ru-RU" dirty="0"/>
              <a:t>И притом бурчит – твердит:</a:t>
            </a:r>
          </a:p>
          <a:p>
            <a:r>
              <a:rPr lang="ru-RU" dirty="0"/>
              <a:t>Встану только с “</a:t>
            </a:r>
            <a:r>
              <a:rPr lang="ru-RU" dirty="0" err="1"/>
              <a:t>He</a:t>
            </a:r>
            <a:r>
              <a:rPr lang="ru-RU" dirty="0"/>
              <a:t>”, “</a:t>
            </a:r>
            <a:r>
              <a:rPr lang="ru-RU" dirty="0" err="1"/>
              <a:t>She</a:t>
            </a:r>
            <a:r>
              <a:rPr lang="ru-RU" dirty="0"/>
              <a:t>”, “</a:t>
            </a:r>
            <a:r>
              <a:rPr lang="ru-RU" dirty="0" err="1"/>
              <a:t>It</a:t>
            </a:r>
            <a:r>
              <a:rPr lang="ru-RU" dirty="0"/>
              <a:t>”.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338172"/>
            <a:ext cx="38164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Пригорюнились тогда</a:t>
            </a:r>
          </a:p>
          <a:p>
            <a:r>
              <a:rPr lang="ru-RU" dirty="0" smtClean="0"/>
              <a:t>Остальные все слова</a:t>
            </a:r>
          </a:p>
          <a:p>
            <a:r>
              <a:rPr lang="ru-RU" dirty="0" smtClean="0"/>
              <a:t>Что же делать? Как же быть?</a:t>
            </a:r>
          </a:p>
          <a:p>
            <a:r>
              <a:rPr lang="ru-RU" dirty="0" smtClean="0"/>
              <a:t>С кем же, с кем же нам дружить?</a:t>
            </a:r>
          </a:p>
          <a:p>
            <a:r>
              <a:rPr lang="ru-RU" dirty="0" smtClean="0"/>
              <a:t>Спорам не было б конца,</a:t>
            </a:r>
          </a:p>
          <a:p>
            <a:r>
              <a:rPr lang="ru-RU" dirty="0" smtClean="0"/>
              <a:t>Но ведь есть же братец “ARE”</a:t>
            </a:r>
          </a:p>
          <a:p>
            <a:r>
              <a:rPr lang="ru-RU" dirty="0" smtClean="0"/>
              <a:t>Выручай – кА поскорей</a:t>
            </a:r>
          </a:p>
          <a:p>
            <a:r>
              <a:rPr lang="ru-RU" dirty="0" smtClean="0"/>
              <a:t>Всех оставшихся друзей –</a:t>
            </a:r>
          </a:p>
          <a:p>
            <a:r>
              <a:rPr lang="ru-RU" dirty="0" smtClean="0"/>
              <a:t>Это “</a:t>
            </a:r>
            <a:r>
              <a:rPr lang="ru-RU" dirty="0" err="1" smtClean="0"/>
              <a:t>You</a:t>
            </a:r>
            <a:r>
              <a:rPr lang="ru-RU" dirty="0" smtClean="0"/>
              <a:t>” и “</a:t>
            </a:r>
            <a:r>
              <a:rPr lang="ru-RU" dirty="0" err="1" smtClean="0"/>
              <a:t>We</a:t>
            </a:r>
            <a:r>
              <a:rPr lang="ru-RU" dirty="0" smtClean="0"/>
              <a:t>” и “</a:t>
            </a:r>
            <a:r>
              <a:rPr lang="ru-RU" dirty="0" err="1" smtClean="0"/>
              <a:t>They</a:t>
            </a:r>
            <a:r>
              <a:rPr lang="ru-RU" dirty="0" smtClean="0"/>
              <a:t>”</a:t>
            </a:r>
          </a:p>
          <a:p>
            <a:r>
              <a:rPr lang="ru-RU" dirty="0" smtClean="0"/>
              <a:t>И проблема решена</a:t>
            </a:r>
          </a:p>
          <a:p>
            <a:r>
              <a:rPr lang="ru-RU" dirty="0" smtClean="0"/>
              <a:t>Третьим братцем – добрым “ARE”</a:t>
            </a:r>
          </a:p>
          <a:p>
            <a:r>
              <a:rPr lang="ru-RU" dirty="0" smtClean="0"/>
              <a:t>Для чего весь этот сказ,</a:t>
            </a:r>
          </a:p>
          <a:p>
            <a:r>
              <a:rPr lang="ru-RU" dirty="0" smtClean="0"/>
              <a:t>Этот длинный мой рассказ?</a:t>
            </a:r>
          </a:p>
          <a:p>
            <a:r>
              <a:rPr lang="ru-RU" dirty="0" smtClean="0"/>
              <a:t>Повторить вам надо всем,</a:t>
            </a:r>
          </a:p>
          <a:p>
            <a:r>
              <a:rPr lang="ru-RU" dirty="0" smtClean="0"/>
              <a:t>Что I </a:t>
            </a:r>
            <a:r>
              <a:rPr lang="ru-RU" dirty="0" err="1" smtClean="0"/>
              <a:t>am</a:t>
            </a:r>
            <a:r>
              <a:rPr lang="ru-RU" dirty="0" smtClean="0"/>
              <a:t>, I </a:t>
            </a:r>
            <a:r>
              <a:rPr lang="ru-RU" dirty="0" err="1" smtClean="0"/>
              <a:t>am</a:t>
            </a:r>
            <a:r>
              <a:rPr lang="ru-RU" dirty="0" smtClean="0"/>
              <a:t>, I </a:t>
            </a:r>
            <a:r>
              <a:rPr lang="ru-RU" dirty="0" err="1" smtClean="0"/>
              <a:t>am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 прошу запомнить,</a:t>
            </a:r>
          </a:p>
          <a:p>
            <a:r>
              <a:rPr lang="ru-RU" dirty="0" err="1" smtClean="0"/>
              <a:t>He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. </a:t>
            </a:r>
            <a:r>
              <a:rPr lang="ru-RU" dirty="0" err="1" smtClean="0"/>
              <a:t>She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. </a:t>
            </a:r>
            <a:r>
              <a:rPr lang="ru-RU" dirty="0" err="1" smtClean="0"/>
              <a:t>It</a:t>
            </a:r>
            <a:r>
              <a:rPr lang="ru-RU" dirty="0" smtClean="0"/>
              <a:t> </a:t>
            </a:r>
            <a:r>
              <a:rPr lang="ru-RU" dirty="0" err="1" smtClean="0"/>
              <a:t>is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не путать никогда</a:t>
            </a:r>
          </a:p>
          <a:p>
            <a:r>
              <a:rPr lang="ru-RU" dirty="0" smtClean="0"/>
              <a:t>Остальные все слова</a:t>
            </a:r>
          </a:p>
          <a:p>
            <a:r>
              <a:rPr lang="ru-RU" dirty="0" err="1" smtClean="0"/>
              <a:t>You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. </a:t>
            </a:r>
            <a:r>
              <a:rPr lang="ru-RU" dirty="0" err="1" smtClean="0"/>
              <a:t>We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. </a:t>
            </a:r>
            <a:r>
              <a:rPr lang="ru-RU" dirty="0" err="1" smtClean="0"/>
              <a:t>They</a:t>
            </a:r>
            <a:r>
              <a:rPr lang="ru-RU" dirty="0" smtClean="0"/>
              <a:t> </a:t>
            </a:r>
            <a:r>
              <a:rPr lang="ru-RU" dirty="0" err="1" smtClean="0"/>
              <a:t>are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 твердо надо знать,</a:t>
            </a:r>
          </a:p>
          <a:p>
            <a:r>
              <a:rPr lang="ru-RU" dirty="0" smtClean="0"/>
              <a:t>Чтоб английский изучать.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8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4398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2921000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m 19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4221163"/>
            <a:ext cx="2921001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522788"/>
            <a:ext cx="2493963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54" y="4292600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835025"/>
            <a:ext cx="8583613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835025"/>
            <a:ext cx="2097087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732106">
            <a:off x="6088063" y="2887663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445125"/>
            <a:ext cx="10795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42180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8" y="414861"/>
            <a:ext cx="6075363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068960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Вставьте</a:t>
            </a:r>
            <a:r>
              <a:rPr lang="en-US" dirty="0"/>
              <a:t> </a:t>
            </a:r>
            <a:r>
              <a:rPr lang="en-US" dirty="0" err="1"/>
              <a:t>правильную</a:t>
            </a:r>
            <a:r>
              <a:rPr lang="en-US" dirty="0"/>
              <a:t> </a:t>
            </a:r>
            <a:r>
              <a:rPr lang="en-US" dirty="0" err="1"/>
              <a:t>форму</a:t>
            </a:r>
            <a:r>
              <a:rPr lang="en-US" dirty="0"/>
              <a:t> </a:t>
            </a:r>
            <a:r>
              <a:rPr lang="en-US" dirty="0" err="1"/>
              <a:t>глагола</a:t>
            </a:r>
            <a:r>
              <a:rPr lang="en-US" dirty="0"/>
              <a:t> to be: am, is, are.</a:t>
            </a:r>
          </a:p>
          <a:p>
            <a:r>
              <a:rPr lang="en-US" dirty="0"/>
              <a:t>1. I _____ a girl.</a:t>
            </a:r>
          </a:p>
          <a:p>
            <a:r>
              <a:rPr lang="en-US" dirty="0"/>
              <a:t>2. He ____ my brother.</a:t>
            </a:r>
          </a:p>
          <a:p>
            <a:r>
              <a:rPr lang="en-US" dirty="0"/>
              <a:t>3. She ____ my sister.</a:t>
            </a:r>
          </a:p>
          <a:p>
            <a:r>
              <a:rPr lang="en-US" dirty="0"/>
              <a:t>4. I ____ from </a:t>
            </a:r>
            <a:r>
              <a:rPr lang="en-US" dirty="0" err="1"/>
              <a:t>Maikop</a:t>
            </a:r>
            <a:r>
              <a:rPr lang="en-US" dirty="0"/>
              <a:t>.</a:t>
            </a:r>
          </a:p>
          <a:p>
            <a:r>
              <a:rPr lang="en-US" dirty="0"/>
              <a:t>5. He ____ 15 years old.</a:t>
            </a:r>
          </a:p>
          <a:p>
            <a:r>
              <a:rPr lang="en-US" dirty="0"/>
              <a:t>6. She ___ a student.</a:t>
            </a:r>
          </a:p>
          <a:p>
            <a:r>
              <a:rPr lang="en-US" dirty="0"/>
              <a:t>7. They ____ our parents.</a:t>
            </a:r>
          </a:p>
          <a:p>
            <a:r>
              <a:rPr lang="en-US" dirty="0"/>
              <a:t>8. We ____ a family.</a:t>
            </a:r>
          </a:p>
          <a:p>
            <a:r>
              <a:rPr lang="en-US" dirty="0"/>
              <a:t>9. It ____ our dog.</a:t>
            </a:r>
          </a:p>
          <a:p>
            <a:r>
              <a:rPr lang="en-US" dirty="0"/>
              <a:t>10. You ____ our friend.</a:t>
            </a:r>
          </a:p>
        </p:txBody>
      </p:sp>
    </p:spTree>
    <p:extLst>
      <p:ext uri="{BB962C8B-B14F-4D97-AF65-F5344CB8AC3E}">
        <p14:creationId xmlns:p14="http://schemas.microsoft.com/office/powerpoint/2010/main" val="42072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Упражнение 3</a:t>
            </a:r>
            <a:r>
              <a:rPr lang="en-US" b="1" dirty="0"/>
              <a:t>:</a:t>
            </a:r>
            <a:endParaRPr lang="ru-RU" dirty="0"/>
          </a:p>
          <a:p>
            <a:r>
              <a:rPr lang="en-US" i="1" dirty="0"/>
              <a:t>My name   ____ Alice.   I   ___  8 years old and I   ____a student. </a:t>
            </a:r>
            <a:endParaRPr lang="ru-RU" dirty="0"/>
          </a:p>
          <a:p>
            <a:r>
              <a:rPr lang="en-US" i="1" dirty="0"/>
              <a:t>My family ____ from </a:t>
            </a:r>
            <a:r>
              <a:rPr lang="en-US" i="1" dirty="0" smtClean="0"/>
              <a:t>Samara.  </a:t>
            </a:r>
            <a:r>
              <a:rPr lang="en-US" i="1" dirty="0"/>
              <a:t>I have a sister and a brother. Their names   ____  </a:t>
            </a:r>
            <a:r>
              <a:rPr lang="en-US" i="1" dirty="0" err="1"/>
              <a:t>Vlad</a:t>
            </a:r>
            <a:r>
              <a:rPr lang="en-US" i="1" dirty="0"/>
              <a:t>  and </a:t>
            </a:r>
            <a:r>
              <a:rPr lang="en-US" i="1" dirty="0" err="1"/>
              <a:t>Sveta</a:t>
            </a:r>
            <a:r>
              <a:rPr lang="en-US" i="1" dirty="0"/>
              <a:t> .   </a:t>
            </a:r>
            <a:r>
              <a:rPr lang="en-US" i="1" dirty="0" err="1"/>
              <a:t>Vlad</a:t>
            </a:r>
            <a:r>
              <a:rPr lang="en-US" i="1" dirty="0"/>
              <a:t>____ 17 years old. He ____ a sportsmen.  </a:t>
            </a:r>
            <a:r>
              <a:rPr lang="en-US" i="1" dirty="0" err="1"/>
              <a:t>Sveta</a:t>
            </a:r>
            <a:r>
              <a:rPr lang="en-US" i="1" dirty="0"/>
              <a:t>____ 7 years old. Her school ____not far from our home.</a:t>
            </a:r>
            <a:r>
              <a:rPr lang="en-US" dirty="0"/>
              <a:t> </a:t>
            </a:r>
            <a:r>
              <a:rPr lang="en-US" i="1" dirty="0"/>
              <a:t>Our parents  ____ busy. My mother ____ a doctor and my father  ____ a </a:t>
            </a:r>
            <a:r>
              <a:rPr lang="en-US" i="1" dirty="0" smtClean="0"/>
              <a:t>teacher. </a:t>
            </a:r>
            <a:r>
              <a:rPr lang="en-US" i="1" dirty="0"/>
              <a:t>We ___ a very happy family. We spend every weekend together.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74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501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615"/>
            <a:ext cx="2303518" cy="225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0512" y="2132856"/>
            <a:ext cx="80648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Далеко -далеко в песках мрачной пустыни жил дракон с тремя головами. Звали этого дракона </a:t>
            </a:r>
            <a:r>
              <a:rPr lang="ru-RU" sz="1600" b="1" dirty="0" err="1"/>
              <a:t>to</a:t>
            </a:r>
            <a:r>
              <a:rPr lang="ru-RU" sz="1600" b="1" dirty="0"/>
              <a:t> </a:t>
            </a:r>
            <a:r>
              <a:rPr lang="ru-RU" sz="1600" b="1" dirty="0" err="1"/>
              <a:t>be</a:t>
            </a:r>
            <a:r>
              <a:rPr lang="ru-RU" sz="1600" b="1" dirty="0"/>
              <a:t>.</a:t>
            </a:r>
            <a:r>
              <a:rPr lang="ru-RU" sz="1600" dirty="0"/>
              <a:t> У каждой из трех его голов было свое имя. Одну голову звали </a:t>
            </a:r>
            <a:r>
              <a:rPr lang="ru-RU" sz="1600" dirty="0" err="1"/>
              <a:t>am</a:t>
            </a:r>
            <a:r>
              <a:rPr lang="ru-RU" sz="1600" dirty="0"/>
              <a:t>, другую </a:t>
            </a:r>
            <a:r>
              <a:rPr lang="ru-RU" sz="1600" dirty="0" err="1"/>
              <a:t>is</a:t>
            </a:r>
            <a:r>
              <a:rPr lang="ru-RU" sz="1600" dirty="0"/>
              <a:t>, третью </a:t>
            </a:r>
            <a:r>
              <a:rPr lang="ru-RU" sz="1600" dirty="0" err="1"/>
              <a:t>are</a:t>
            </a:r>
            <a:r>
              <a:rPr lang="ru-RU" sz="1600" dirty="0"/>
              <a:t>. Ему было очень грустно и одиноко. Когда-то много лет назад Дракоша хотел поселиться рядом с людьми. Но там, где он появлялся, люди уходили из своих домов в ужасе и страхе. Тогда Дракоша </a:t>
            </a:r>
            <a:r>
              <a:rPr lang="ru-RU" sz="1600" dirty="0" err="1"/>
              <a:t>to</a:t>
            </a:r>
            <a:r>
              <a:rPr lang="ru-RU" sz="1600" dirty="0"/>
              <a:t> </a:t>
            </a:r>
            <a:r>
              <a:rPr lang="ru-RU" sz="1600" dirty="0" err="1"/>
              <a:t>be</a:t>
            </a:r>
            <a:r>
              <a:rPr lang="ru-RU" sz="1600" dirty="0"/>
              <a:t> ушел в пустыню, чтобы никого не пугать. И там он подружился с мышками. Да не с простыми, а с летучими. Они были очень рады, что драконы бывают добрыми. И были у каждой головы свои летучие мыши. Голова </a:t>
            </a:r>
            <a:r>
              <a:rPr lang="ru-RU" sz="1600" dirty="0" err="1"/>
              <a:t>am</a:t>
            </a:r>
            <a:r>
              <a:rPr lang="ru-RU" sz="1600" dirty="0"/>
              <a:t> дружила с </a:t>
            </a:r>
            <a:r>
              <a:rPr lang="ru-RU" sz="1600" dirty="0" err="1"/>
              <a:t>мыщью</a:t>
            </a:r>
            <a:r>
              <a:rPr lang="ru-RU" sz="1600" dirty="0"/>
              <a:t> </a:t>
            </a:r>
            <a:r>
              <a:rPr lang="en-US" sz="1600" dirty="0" smtClean="0"/>
              <a:t>I</a:t>
            </a:r>
            <a:r>
              <a:rPr lang="ru-RU" sz="1600" dirty="0" smtClean="0"/>
              <a:t>,</a:t>
            </a:r>
            <a:r>
              <a:rPr lang="ru-RU" sz="1600" dirty="0"/>
              <a:t> голова </a:t>
            </a:r>
            <a:r>
              <a:rPr lang="ru-RU" sz="1600" dirty="0" err="1"/>
              <a:t>is</a:t>
            </a:r>
            <a:r>
              <a:rPr lang="ru-RU" sz="1600" dirty="0"/>
              <a:t> дружила с тремя летучими мышками </a:t>
            </a:r>
            <a:r>
              <a:rPr lang="ru-RU" sz="1600" dirty="0" err="1"/>
              <a:t>she,he,it</a:t>
            </a:r>
            <a:r>
              <a:rPr lang="ru-RU" sz="1600" dirty="0"/>
              <a:t>. Голова </a:t>
            </a:r>
            <a:r>
              <a:rPr lang="ru-RU" sz="1600" dirty="0" err="1"/>
              <a:t>are</a:t>
            </a:r>
            <a:r>
              <a:rPr lang="ru-RU" sz="1600" dirty="0"/>
              <a:t> дружила тоже с тремя летучими мышками </a:t>
            </a:r>
            <a:r>
              <a:rPr lang="ru-RU" sz="1600" dirty="0" err="1"/>
              <a:t>we,they,you</a:t>
            </a:r>
            <a:r>
              <a:rPr lang="ru-RU" sz="1600" dirty="0"/>
              <a:t>. Однажды случилось несчастье. Друзья </a:t>
            </a:r>
            <a:r>
              <a:rPr lang="ru-RU" sz="1600" dirty="0" err="1"/>
              <a:t>Дракоши</a:t>
            </a:r>
            <a:r>
              <a:rPr lang="ru-RU" sz="1600" dirty="0"/>
              <a:t> заблудились. Они звали своего друга </a:t>
            </a:r>
            <a:r>
              <a:rPr lang="ru-RU" sz="1600" dirty="0" err="1"/>
              <a:t>Дракошу</a:t>
            </a:r>
            <a:r>
              <a:rPr lang="ru-RU" sz="1600" dirty="0"/>
              <a:t>, но не могли найти его. И вдруг они встретили волшебника. Волшебник согласился им помочь, если они назовут правильно своих друзей. Летучие мыши знали имена своих друзей. Я, молвила летучая мышь </a:t>
            </a:r>
            <a:r>
              <a:rPr lang="en-US" sz="1600" dirty="0" smtClean="0"/>
              <a:t>I </a:t>
            </a:r>
            <a:r>
              <a:rPr lang="ru-RU" sz="1600" dirty="0" smtClean="0"/>
              <a:t>дружу </a:t>
            </a:r>
            <a:r>
              <a:rPr lang="ru-RU" sz="1600" dirty="0"/>
              <a:t>только с головой </a:t>
            </a:r>
            <a:r>
              <a:rPr lang="ru-RU" sz="1600" dirty="0" err="1"/>
              <a:t>am</a:t>
            </a:r>
            <a:r>
              <a:rPr lang="ru-RU" sz="1600" dirty="0"/>
              <a:t>., а мы </a:t>
            </a:r>
            <a:r>
              <a:rPr lang="ru-RU" sz="1600" dirty="0" err="1"/>
              <a:t>she</a:t>
            </a:r>
            <a:r>
              <a:rPr lang="ru-RU" sz="1600" dirty="0"/>
              <a:t>, </a:t>
            </a:r>
            <a:r>
              <a:rPr lang="ru-RU" sz="1600" dirty="0" err="1"/>
              <a:t>he</a:t>
            </a:r>
            <a:r>
              <a:rPr lang="ru-RU" sz="1600" dirty="0"/>
              <a:t>, </a:t>
            </a:r>
            <a:r>
              <a:rPr lang="ru-RU" sz="1600" dirty="0" err="1"/>
              <a:t>it</a:t>
            </a:r>
            <a:r>
              <a:rPr lang="ru-RU" sz="1600" dirty="0"/>
              <a:t> друзья головы </a:t>
            </a:r>
            <a:r>
              <a:rPr lang="ru-RU" sz="1600" dirty="0" err="1"/>
              <a:t>is</a:t>
            </a:r>
            <a:r>
              <a:rPr lang="ru-RU" sz="1600" dirty="0"/>
              <a:t>. «Друзья на веки». А мы друзья головы </a:t>
            </a:r>
            <a:r>
              <a:rPr lang="ru-RU" sz="1600" dirty="0" err="1"/>
              <a:t>are</a:t>
            </a:r>
            <a:r>
              <a:rPr lang="ru-RU" sz="1600" dirty="0"/>
              <a:t>. Если слышите вы </a:t>
            </a:r>
            <a:r>
              <a:rPr lang="ru-RU" sz="1600" dirty="0" err="1"/>
              <a:t>are</a:t>
            </a:r>
            <a:r>
              <a:rPr lang="ru-RU" sz="1600" dirty="0"/>
              <a:t> «</a:t>
            </a:r>
            <a:r>
              <a:rPr lang="ru-RU" sz="1600" dirty="0" err="1"/>
              <a:t>you</a:t>
            </a:r>
            <a:r>
              <a:rPr lang="ru-RU" sz="1600" dirty="0"/>
              <a:t>, </a:t>
            </a:r>
            <a:r>
              <a:rPr lang="ru-RU" sz="1600" dirty="0" err="1"/>
              <a:t>we</a:t>
            </a:r>
            <a:r>
              <a:rPr lang="ru-RU" sz="1600" dirty="0"/>
              <a:t>, </a:t>
            </a:r>
            <a:r>
              <a:rPr lang="ru-RU" sz="1600" dirty="0" err="1"/>
              <a:t>they</a:t>
            </a:r>
            <a:r>
              <a:rPr lang="ru-RU" sz="1600" dirty="0"/>
              <a:t> зови сюда». И волшебник вернул друзей </a:t>
            </a:r>
            <a:r>
              <a:rPr lang="ru-RU" sz="1600" dirty="0" err="1"/>
              <a:t>Дракоше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0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1" descr="Описание: C:\Users\АНЖЕЛА\Desktop\Новая папка (2)\IMG_4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t="16634" r="4839" b="11089"/>
          <a:stretch>
            <a:fillRect/>
          </a:stretch>
        </p:blipFill>
        <p:spPr bwMode="auto">
          <a:xfrm>
            <a:off x="6067345" y="2630823"/>
            <a:ext cx="2481120" cy="25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3" descr="Описание: C:\Users\АНЖЕЛА\Desktop\Новая папка (2)\IMG_45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18413" r="7185" b="7036"/>
          <a:stretch>
            <a:fillRect/>
          </a:stretch>
        </p:blipFill>
        <p:spPr bwMode="auto">
          <a:xfrm>
            <a:off x="395536" y="2630823"/>
            <a:ext cx="2376264" cy="26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2" descr="Описание: C:\Users\АНЖЕЛА\Desktop\Новая папка (2)\IMG_45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3" r="5161" b="10001"/>
          <a:stretch>
            <a:fillRect/>
          </a:stretch>
        </p:blipFill>
        <p:spPr bwMode="auto">
          <a:xfrm>
            <a:off x="3131840" y="2600749"/>
            <a:ext cx="2457270" cy="25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62298" y="511938"/>
            <a:ext cx="77483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 сказочном лесу было много грибов. </a:t>
            </a:r>
            <a:r>
              <a:rPr lang="ru-RU" dirty="0" smtClean="0"/>
              <a:t>На</a:t>
            </a:r>
            <a:r>
              <a:rPr lang="ru-RU" dirty="0"/>
              <a:t>ш</a:t>
            </a:r>
            <a:r>
              <a:rPr lang="ru-RU" dirty="0" smtClean="0"/>
              <a:t> </a:t>
            </a:r>
            <a:r>
              <a:rPr lang="ru-RU" dirty="0"/>
              <a:t>глагол  “</a:t>
            </a:r>
            <a:r>
              <a:rPr lang="en-US" dirty="0"/>
              <a:t>to be</a:t>
            </a:r>
            <a:r>
              <a:rPr lang="ru-RU" dirty="0"/>
              <a:t> “ заблудился среди грибных шляп.  На помощь глаголу пришли  местоимения. Они разобрали  «грибные шляпы». Местоимению </a:t>
            </a:r>
            <a:r>
              <a:rPr lang="en-US" dirty="0"/>
              <a:t>I </a:t>
            </a:r>
            <a:r>
              <a:rPr lang="ru-RU" dirty="0"/>
              <a:t>понравилась “шляпа “</a:t>
            </a:r>
            <a:r>
              <a:rPr lang="en-US" dirty="0"/>
              <a:t>am</a:t>
            </a:r>
            <a:r>
              <a:rPr lang="ru-RU" dirty="0"/>
              <a:t>”, а местоимениям  </a:t>
            </a:r>
            <a:r>
              <a:rPr lang="en-US" dirty="0"/>
              <a:t>he</a:t>
            </a:r>
            <a:r>
              <a:rPr lang="ru-RU" dirty="0"/>
              <a:t>, </a:t>
            </a:r>
            <a:r>
              <a:rPr lang="en-US" dirty="0"/>
              <a:t>she</a:t>
            </a:r>
            <a:r>
              <a:rPr lang="ru-RU" dirty="0"/>
              <a:t>, </a:t>
            </a:r>
            <a:r>
              <a:rPr lang="en-US" dirty="0"/>
              <a:t>it</a:t>
            </a:r>
            <a:r>
              <a:rPr lang="ru-RU" dirty="0"/>
              <a:t> – </a:t>
            </a:r>
            <a:r>
              <a:rPr lang="en-US" dirty="0"/>
              <a:t>is</a:t>
            </a:r>
            <a:r>
              <a:rPr lang="ru-RU" dirty="0"/>
              <a:t>,  а местоимениям </a:t>
            </a:r>
            <a:r>
              <a:rPr lang="en-US" dirty="0"/>
              <a:t>we</a:t>
            </a:r>
            <a:r>
              <a:rPr lang="ru-RU" dirty="0"/>
              <a:t>, </a:t>
            </a:r>
            <a:r>
              <a:rPr lang="en-US" dirty="0"/>
              <a:t>you</a:t>
            </a:r>
            <a:r>
              <a:rPr lang="ru-RU" dirty="0"/>
              <a:t>, </a:t>
            </a:r>
            <a:r>
              <a:rPr lang="en-US" dirty="0"/>
              <a:t>they</a:t>
            </a:r>
            <a:r>
              <a:rPr lang="ru-RU" dirty="0"/>
              <a:t>  шляпа   </a:t>
            </a:r>
            <a:r>
              <a:rPr lang="en-US" dirty="0"/>
              <a:t>are</a:t>
            </a:r>
            <a:r>
              <a:rPr lang="ru-RU" dirty="0"/>
              <a:t>.          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2304256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Использования песенок.</a:t>
            </a:r>
          </a:p>
          <a:p>
            <a:endParaRPr lang="ru-RU" dirty="0"/>
          </a:p>
          <a:p>
            <a:r>
              <a:rPr lang="ru-RU" dirty="0" smtClean="0"/>
              <a:t>1.На мотив «В лесу родилась ёлочка»</a:t>
            </a:r>
          </a:p>
          <a:p>
            <a:r>
              <a:rPr lang="en-US" dirty="0" smtClean="0"/>
              <a:t>I am</a:t>
            </a:r>
            <a:r>
              <a:rPr lang="ru-RU" dirty="0" smtClean="0"/>
              <a:t> (4 раза)</a:t>
            </a:r>
            <a:endParaRPr lang="en-US" dirty="0" smtClean="0"/>
          </a:p>
          <a:p>
            <a:r>
              <a:rPr lang="en-US" dirty="0" smtClean="0"/>
              <a:t>He is</a:t>
            </a:r>
            <a:r>
              <a:rPr lang="ru-RU" dirty="0" smtClean="0"/>
              <a:t> (3 раза)</a:t>
            </a:r>
            <a:endParaRPr lang="en-US" dirty="0" smtClean="0"/>
          </a:p>
          <a:p>
            <a:r>
              <a:rPr lang="en-US" dirty="0" smtClean="0"/>
              <a:t>She is </a:t>
            </a:r>
            <a:r>
              <a:rPr lang="ru-RU" dirty="0" smtClean="0"/>
              <a:t> (3 раза)</a:t>
            </a:r>
          </a:p>
          <a:p>
            <a:r>
              <a:rPr lang="en-US" dirty="0" smtClean="0"/>
              <a:t>It is </a:t>
            </a:r>
            <a:r>
              <a:rPr lang="ru-RU" dirty="0" smtClean="0"/>
              <a:t> (3раза)</a:t>
            </a:r>
          </a:p>
          <a:p>
            <a:r>
              <a:rPr lang="en-US" dirty="0" smtClean="0"/>
              <a:t>We are</a:t>
            </a:r>
            <a:r>
              <a:rPr lang="ru-RU" dirty="0" smtClean="0"/>
              <a:t> (3 раза)</a:t>
            </a:r>
            <a:endParaRPr lang="en-US" dirty="0" smtClean="0"/>
          </a:p>
          <a:p>
            <a:r>
              <a:rPr lang="en-US" dirty="0" smtClean="0"/>
              <a:t>You are</a:t>
            </a:r>
            <a:r>
              <a:rPr lang="ru-RU" dirty="0" smtClean="0"/>
              <a:t> (3 раза)</a:t>
            </a:r>
            <a:endParaRPr lang="en-US" dirty="0" smtClean="0"/>
          </a:p>
          <a:p>
            <a:r>
              <a:rPr lang="en-US" dirty="0" smtClean="0"/>
              <a:t>They are</a:t>
            </a:r>
            <a:r>
              <a:rPr lang="ru-RU" dirty="0" smtClean="0"/>
              <a:t>. (3 раза)</a:t>
            </a:r>
          </a:p>
          <a:p>
            <a:r>
              <a:rPr lang="en-US" dirty="0" smtClean="0"/>
              <a:t>You are</a:t>
            </a:r>
            <a:r>
              <a:rPr lang="ru-RU" dirty="0" smtClean="0"/>
              <a:t> (3 раза)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83671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2.I am a pupil</a:t>
            </a:r>
          </a:p>
          <a:p>
            <a:r>
              <a:rPr lang="en-US" dirty="0" smtClean="0"/>
              <a:t>He is a pupil</a:t>
            </a:r>
          </a:p>
          <a:p>
            <a:r>
              <a:rPr lang="en-US" dirty="0" smtClean="0"/>
              <a:t>She is a pupil too.</a:t>
            </a:r>
          </a:p>
          <a:p>
            <a:r>
              <a:rPr lang="en-US" dirty="0" smtClean="0"/>
              <a:t>I am a pupil</a:t>
            </a:r>
            <a:endParaRPr lang="ru-RU" dirty="0" smtClean="0"/>
          </a:p>
          <a:p>
            <a:r>
              <a:rPr lang="en-US" dirty="0" smtClean="0"/>
              <a:t>You are a teacher</a:t>
            </a:r>
          </a:p>
          <a:p>
            <a:r>
              <a:rPr lang="en-US" dirty="0" smtClean="0"/>
              <a:t>We love you.</a:t>
            </a:r>
            <a:endParaRPr lang="ru-RU" dirty="0" smtClean="0"/>
          </a:p>
          <a:p>
            <a:r>
              <a:rPr lang="en-US" dirty="0" smtClean="0"/>
              <a:t>Is he a pupil?</a:t>
            </a:r>
          </a:p>
          <a:p>
            <a:r>
              <a:rPr lang="en-US" dirty="0" smtClean="0"/>
              <a:t>Is she a pupil?</a:t>
            </a:r>
          </a:p>
          <a:p>
            <a:r>
              <a:rPr lang="en-US" dirty="0" smtClean="0"/>
              <a:t>Are you a pupil too?</a:t>
            </a:r>
          </a:p>
          <a:p>
            <a:r>
              <a:rPr lang="en-US" dirty="0" smtClean="0"/>
              <a:t>I am not a pupil</a:t>
            </a:r>
          </a:p>
          <a:p>
            <a:r>
              <a:rPr lang="en-US" dirty="0" smtClean="0"/>
              <a:t>I am a teacher</a:t>
            </a:r>
          </a:p>
          <a:p>
            <a:r>
              <a:rPr lang="en-US" dirty="0" smtClean="0"/>
              <a:t>And I love you</a:t>
            </a:r>
          </a:p>
        </p:txBody>
      </p:sp>
    </p:spTree>
    <p:extLst>
      <p:ext uri="{BB962C8B-B14F-4D97-AF65-F5344CB8AC3E}">
        <p14:creationId xmlns:p14="http://schemas.microsoft.com/office/powerpoint/2010/main" val="30930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433784"/>
          </a:xfrm>
        </p:spPr>
        <p:txBody>
          <a:bodyPr>
            <a:normAutofit fontScale="85000" lnSpcReduction="10000"/>
          </a:bodyPr>
          <a:lstStyle/>
          <a:p>
            <a:pPr indent="449580" algn="ctr" fontAlgn="base"/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Сказка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о слугах</a:t>
            </a:r>
            <a:endParaRPr lang="ru-RU" sz="1800" b="1" dirty="0">
              <a:solidFill>
                <a:srgbClr val="000000"/>
              </a:solidFill>
              <a:latin typeface="Arial"/>
            </a:endParaRPr>
          </a:p>
          <a:p>
            <a:pPr indent="449580" algn="just" fontAlgn="base"/>
            <a:r>
              <a:rPr lang="ru-RU" sz="2400" dirty="0">
                <a:solidFill>
                  <a:srgbClr val="000000"/>
                </a:solidFill>
                <a:latin typeface="Times New Roman"/>
              </a:rPr>
              <a:t>Когда-то давным-давно в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 острове Инглиш решили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каждому существительному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подарить короткое слово-местоимение. Местоимение должно было служить существительному и заменять его, если тому не хотелось. Существительные имели право вместо себя поставить своего слугу-местоимение. Предметам и животным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дали в услужение местоимение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it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Теперь вместо того, чтобы говорить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apple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yellow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(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Яблоко желтое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) можно было сказать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It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yellow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(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Оно желтое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).  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It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green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5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Она зеленая</a:t>
            </a:r>
            <a:r>
              <a:rPr lang="ru-RU" sz="2500" dirty="0">
                <a:solidFill>
                  <a:srgbClr val="000000"/>
                </a:solidFill>
                <a:latin typeface="Times New Roman"/>
              </a:rPr>
              <a:t>) вместо 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frog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i="1" dirty="0" err="1">
                <a:solidFill>
                  <a:srgbClr val="000000"/>
                </a:solidFill>
                <a:latin typeface="Times New Roman"/>
              </a:rPr>
              <a:t>green</a:t>
            </a:r>
            <a:r>
              <a:rPr lang="ru-RU" sz="2500" dirty="0">
                <a:solidFill>
                  <a:srgbClr val="000000"/>
                </a:solidFill>
                <a:latin typeface="Times New Roman"/>
              </a:rPr>
              <a:t> (</a:t>
            </a:r>
            <a:r>
              <a:rPr lang="ru-RU" sz="2500" i="1" dirty="0">
                <a:solidFill>
                  <a:srgbClr val="000000"/>
                </a:solidFill>
                <a:latin typeface="Times New Roman"/>
              </a:rPr>
              <a:t>Лягушка зеленая</a:t>
            </a:r>
            <a:r>
              <a:rPr lang="ru-RU" sz="2500" dirty="0">
                <a:solidFill>
                  <a:srgbClr val="000000"/>
                </a:solidFill>
                <a:latin typeface="Times New Roman"/>
              </a:rPr>
              <a:t>).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pPr indent="449580" algn="just" fontAlgn="base"/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Существительным, которые обозначают людей подарили 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местоимения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he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и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she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 Для женского рода-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she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, для мужского рода-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he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 С тех пор стали на острове Инглиш говорить так: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She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ten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Ей десять лет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) вместо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girl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ten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Девочке десять лет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),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He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tall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(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Он высокий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) вместо 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The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boy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is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000000"/>
                </a:solidFill>
                <a:latin typeface="Times New Roman"/>
              </a:rPr>
              <a:t>tall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(</a:t>
            </a:r>
            <a:r>
              <a:rPr lang="ru-RU" sz="2400" i="1" dirty="0">
                <a:solidFill>
                  <a:srgbClr val="000000"/>
                </a:solidFill>
                <a:latin typeface="Times New Roman"/>
              </a:rPr>
              <a:t>Мальчик высокий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). 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0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1277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использованием ИКТ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60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5" descr="apple1-tran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8500"/>
            <a:ext cx="143986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13" descr="apple-tree-with-fallen-app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786188"/>
            <a:ext cx="2987675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79512" y="188640"/>
            <a:ext cx="856895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itchFamily="34" charset="0"/>
                <a:ea typeface="GungsuhChe" pitchFamily="49" charset="-127"/>
                <a:cs typeface="Arial" charset="0"/>
              </a:rPr>
              <a:t>Present</a:t>
            </a:r>
            <a:r>
              <a:rPr lang="es-MX" sz="6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itchFamily="34" charset="0"/>
                <a:ea typeface="GungsuhChe" pitchFamily="49" charset="-127"/>
                <a:cs typeface="Arial" charset="0"/>
              </a:rPr>
              <a:t> Simple – </a:t>
            </a:r>
            <a:r>
              <a:rPr lang="es-MX" sz="60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itchFamily="34" charset="0"/>
                <a:ea typeface="GungsuhChe" pitchFamily="49" charset="-127"/>
                <a:cs typeface="Arial" charset="0"/>
              </a:rPr>
              <a:t>to</a:t>
            </a:r>
            <a:r>
              <a:rPr lang="es-MX" sz="6000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itchFamily="34" charset="0"/>
                <a:ea typeface="GungsuhChe" pitchFamily="49" charset="-127"/>
                <a:cs typeface="Arial" charset="0"/>
              </a:rPr>
              <a:t> </a:t>
            </a:r>
            <a:r>
              <a:rPr lang="es-MX" sz="6000" dirty="0" err="1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Heavy" pitchFamily="34" charset="0"/>
                <a:ea typeface="GungsuhChe" pitchFamily="49" charset="-127"/>
                <a:cs typeface="Arial" charset="0"/>
              </a:rPr>
              <a:t>be</a:t>
            </a:r>
            <a:endParaRPr lang="es-ES" sz="6000" b="1" spc="50" dirty="0">
              <a:ln w="38100">
                <a:solidFill>
                  <a:srgbClr val="7030A0"/>
                </a:solidFill>
                <a:prstDash val="sysDot"/>
              </a:ln>
              <a:solidFill>
                <a:schemeClr val="bg1"/>
              </a:solidFill>
              <a:latin typeface="Franklin Gothic Demi" pitchFamily="34" charset="0"/>
              <a:ea typeface="GungsuhChe" pitchFamily="49" charset="-127"/>
              <a:cs typeface="+mn-cs"/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445125"/>
            <a:ext cx="10810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Play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39807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28" descr="apple1-tran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652963"/>
            <a:ext cx="1439863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27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26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2921000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m 19" descr="apple-tree-with-fallen-app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149725"/>
            <a:ext cx="29210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Rectángulo redondeado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438650"/>
            <a:ext cx="2322513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Rectángulo redondead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4364038"/>
            <a:ext cx="2316162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Rectángulo redondeado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4389438"/>
            <a:ext cx="2486025" cy="1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23 Rectángulo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35025"/>
            <a:ext cx="858202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4 Rectángulo redondeado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877888"/>
            <a:ext cx="225425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93" descr="90%"/>
          <p:cNvSpPr>
            <a:spLocks noChangeArrowheads="1" noChangeShapeType="1" noTextEdit="1"/>
          </p:cNvSpPr>
          <p:nvPr/>
        </p:nvSpPr>
        <p:spPr bwMode="auto">
          <a:xfrm rot="-1412619">
            <a:off x="6038850" y="2801938"/>
            <a:ext cx="2397125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Forte"/>
              </a:rPr>
              <a:t>Great!</a:t>
            </a:r>
            <a:endParaRPr lang="ru-RU" sz="3600" kern="1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</a:endParaRPr>
          </a:p>
        </p:txBody>
      </p:sp>
      <p:sp>
        <p:nvSpPr>
          <p:cNvPr id="19" name="WordArt 94" descr="90%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7740650" y="5516563"/>
            <a:ext cx="10810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anklin Gothic Demi"/>
              </a:rPr>
              <a:t>NEXT</a:t>
            </a:r>
            <a:endParaRPr lang="ru-RU" sz="3600" kern="1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Franklin Gothic Demi"/>
            </a:endParaRPr>
          </a:p>
        </p:txBody>
      </p:sp>
    </p:spTree>
    <p:extLst>
      <p:ext uri="{BB962C8B-B14F-4D97-AF65-F5344CB8AC3E}">
        <p14:creationId xmlns:p14="http://schemas.microsoft.com/office/powerpoint/2010/main" val="21131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690</Words>
  <Application>Microsoft Office PowerPoint</Application>
  <PresentationFormat>Экран (4:3)</PresentationFormat>
  <Paragraphs>144</Paragraphs>
  <Slides>23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Aministrator</dc:creator>
  <cp:lastModifiedBy>Aministrator</cp:lastModifiedBy>
  <cp:revision>13</cp:revision>
  <dcterms:created xsi:type="dcterms:W3CDTF">2024-03-01T03:34:56Z</dcterms:created>
  <dcterms:modified xsi:type="dcterms:W3CDTF">2024-03-28T06:26:44Z</dcterms:modified>
</cp:coreProperties>
</file>