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99" r:id="rId3"/>
    <p:sldId id="300" r:id="rId4"/>
    <p:sldId id="297" r:id="rId5"/>
    <p:sldId id="296" r:id="rId6"/>
    <p:sldId id="294" r:id="rId7"/>
    <p:sldId id="272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75" r:id="rId16"/>
    <p:sldId id="270" r:id="rId17"/>
    <p:sldId id="280" r:id="rId18"/>
    <p:sldId id="281" r:id="rId19"/>
    <p:sldId id="282" r:id="rId20"/>
    <p:sldId id="276" r:id="rId21"/>
    <p:sldId id="264" r:id="rId22"/>
    <p:sldId id="266" r:id="rId23"/>
    <p:sldId id="265" r:id="rId24"/>
    <p:sldId id="277" r:id="rId25"/>
    <p:sldId id="287" r:id="rId26"/>
    <p:sldId id="288" r:id="rId27"/>
    <p:sldId id="291" r:id="rId28"/>
    <p:sldId id="268" r:id="rId29"/>
    <p:sldId id="278" r:id="rId30"/>
    <p:sldId id="271" r:id="rId31"/>
    <p:sldId id="285" r:id="rId32"/>
    <p:sldId id="302" r:id="rId33"/>
    <p:sldId id="301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E170306-50B9-44BA-BD14-A5D23FE6D341}">
          <p14:sldIdLst>
            <p14:sldId id="267"/>
            <p14:sldId id="299"/>
            <p14:sldId id="300"/>
            <p14:sldId id="297"/>
            <p14:sldId id="296"/>
            <p14:sldId id="294"/>
            <p14:sldId id="272"/>
            <p14:sldId id="257"/>
            <p14:sldId id="258"/>
            <p14:sldId id="259"/>
            <p14:sldId id="260"/>
            <p14:sldId id="261"/>
            <p14:sldId id="262"/>
            <p14:sldId id="263"/>
            <p14:sldId id="275"/>
            <p14:sldId id="270"/>
            <p14:sldId id="280"/>
            <p14:sldId id="281"/>
            <p14:sldId id="282"/>
            <p14:sldId id="276"/>
            <p14:sldId id="264"/>
            <p14:sldId id="266"/>
            <p14:sldId id="265"/>
            <p14:sldId id="277"/>
          </p14:sldIdLst>
        </p14:section>
        <p14:section name="Раздел без заголовка" id="{3E93C251-FD05-4627-B7A7-4EDA35B54B94}">
          <p14:sldIdLst>
            <p14:sldId id="287"/>
            <p14:sldId id="288"/>
            <p14:sldId id="291"/>
            <p14:sldId id="268"/>
            <p14:sldId id="278"/>
          </p14:sldIdLst>
        </p14:section>
        <p14:section name="Раздел без заголовка" id="{F54B4081-B79A-439A-A90D-178BC31C3B7B}">
          <p14:sldIdLst>
            <p14:sldId id="271"/>
            <p14:sldId id="285"/>
            <p14:sldId id="302"/>
            <p14:sldId id="30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1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28.11.2025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476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28.11.2025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901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28.11.2025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020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28.11.2025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647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28.11.2025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808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28.11.2025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221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28.11.2025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2197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28.11.2025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527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28.11.2025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083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28.11.2025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1083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28.11.2025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618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28.11.2025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1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7975" y="1412775"/>
            <a:ext cx="856895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Участие </a:t>
            </a:r>
            <a:r>
              <a:rPr lang="ru-RU" sz="44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в конкурсах и робототехнических соревнованиях как способ формирования ключевых компетенций </a:t>
            </a:r>
            <a:r>
              <a:rPr lang="ru-RU" sz="4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учащихся</a:t>
            </a:r>
            <a:endParaRPr lang="ru-RU" sz="44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249056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9288" y="476672"/>
            <a:ext cx="8568952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                      Конструирование  стеллажей  для хранения  грузов </a:t>
            </a:r>
            <a:endParaRPr lang="ru-RU" sz="22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72" y="1124744"/>
            <a:ext cx="3306608" cy="2479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72" y="3789040"/>
            <a:ext cx="3312367" cy="248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417" y="2038460"/>
            <a:ext cx="4968495" cy="3132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43417" y="1506528"/>
            <a:ext cx="92845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Зона 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22145" y="5229200"/>
            <a:ext cx="9621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Зона </a:t>
            </a:r>
            <a:r>
              <a:rPr lang="ru-RU" sz="2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2</a:t>
            </a:r>
            <a:endParaRPr lang="ru-RU" sz="22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87789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75568" y="548680"/>
            <a:ext cx="8568952" cy="871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  Конструирование  вспомогательного оборудования и техники </a:t>
            </a:r>
            <a:br>
              <a:rPr lang="ru-RU" sz="2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</a:br>
            <a:r>
              <a:rPr lang="ru-RU" sz="2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                                      для  доставки грузов на склад </a:t>
            </a:r>
            <a:endParaRPr lang="ru-RU" sz="22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  <p:pic>
        <p:nvPicPr>
          <p:cNvPr id="9" name="Рисунок 8" descr="C:\Users\user\AppData\Local\Microsoft\Windows\INetCache\Content.Word\8f67244f-736a-4d0f-9b19-ba20f4273a1d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12" y="1556792"/>
            <a:ext cx="3775221" cy="30436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Users\user\Desktop\Фестиваль инноваций\a76ae426-fe4f-46aa-909c-d9839acc90fa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876" y="2068240"/>
            <a:ext cx="4006786" cy="3004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539552" y="4873712"/>
            <a:ext cx="2448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Поддон с грузом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11500" y="5335377"/>
            <a:ext cx="40341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Тележка для доставки грузов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15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9288" y="548680"/>
            <a:ext cx="8568952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                                              Алгоритм работы погрузчика </a:t>
            </a:r>
            <a:endParaRPr lang="ru-RU" sz="22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1268760"/>
            <a:ext cx="4032448" cy="49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/>
              <a:buChar char=""/>
            </a:pPr>
            <a:r>
              <a:rPr lang="ru-RU" sz="2000" dirty="0" smtClean="0">
                <a:solidFill>
                  <a:prstClr val="black"/>
                </a:solidFill>
                <a:latin typeface="Impact" panose="020B0806030902050204" pitchFamily="34" charset="0"/>
                <a:ea typeface="Calibri"/>
                <a:cs typeface="Times New Roman"/>
              </a:rPr>
              <a:t>поднятие </a:t>
            </a:r>
            <a:r>
              <a:rPr lang="ru-RU" sz="2000" dirty="0">
                <a:solidFill>
                  <a:prstClr val="black"/>
                </a:solidFill>
                <a:latin typeface="Impact" panose="020B0806030902050204" pitchFamily="34" charset="0"/>
                <a:ea typeface="Calibri"/>
                <a:cs typeface="Times New Roman"/>
              </a:rPr>
              <a:t>груза с грузовой платформы или поддона; </a:t>
            </a:r>
          </a:p>
          <a:p>
            <a:pPr marL="342900" indent="-342900">
              <a:lnSpc>
                <a:spcPct val="150000"/>
              </a:lnSpc>
              <a:spcAft>
                <a:spcPts val="1000"/>
              </a:spcAft>
              <a:buFont typeface="Wingdings"/>
              <a:buChar char=""/>
            </a:pPr>
            <a:r>
              <a:rPr lang="ru-RU" sz="2000" dirty="0">
                <a:solidFill>
                  <a:prstClr val="black"/>
                </a:solidFill>
                <a:latin typeface="Impact" panose="020B0806030902050204" pitchFamily="34" charset="0"/>
                <a:ea typeface="Calibri"/>
                <a:cs typeface="Times New Roman"/>
              </a:rPr>
              <a:t>сортировка </a:t>
            </a:r>
            <a:r>
              <a:rPr lang="ru-RU" sz="2000" dirty="0" smtClean="0">
                <a:solidFill>
                  <a:prstClr val="black"/>
                </a:solidFill>
                <a:latin typeface="Impact" panose="020B0806030902050204" pitchFamily="34" charset="0"/>
                <a:ea typeface="Calibri"/>
                <a:cs typeface="Times New Roman"/>
              </a:rPr>
              <a:t> грузов </a:t>
            </a:r>
            <a:r>
              <a:rPr lang="ru-RU" sz="2000" dirty="0">
                <a:solidFill>
                  <a:prstClr val="black"/>
                </a:solidFill>
                <a:latin typeface="Impact" panose="020B0806030902050204" pitchFamily="34" charset="0"/>
                <a:ea typeface="Calibri"/>
                <a:cs typeface="Times New Roman"/>
              </a:rPr>
              <a:t>по основному признаку  «цвет»;</a:t>
            </a:r>
          </a:p>
          <a:p>
            <a:pPr marL="342900" indent="-342900">
              <a:lnSpc>
                <a:spcPct val="150000"/>
              </a:lnSpc>
              <a:spcAft>
                <a:spcPts val="1500"/>
              </a:spcAft>
              <a:buFont typeface="Wingdings"/>
              <a:buChar char=""/>
            </a:pPr>
            <a:r>
              <a:rPr lang="ru-RU" sz="2000" dirty="0">
                <a:solidFill>
                  <a:prstClr val="black"/>
                </a:solidFill>
                <a:latin typeface="Impact" panose="020B0806030902050204" pitchFamily="34" charset="0"/>
                <a:ea typeface="Calibri"/>
              </a:rPr>
              <a:t>последующая транспортировка груза  в нужную зону;</a:t>
            </a:r>
            <a:endParaRPr lang="ru-RU" sz="2000" dirty="0">
              <a:solidFill>
                <a:prstClr val="black"/>
              </a:solidFill>
              <a:latin typeface="Impact" panose="020B0806030902050204" pitchFamily="34" charset="0"/>
              <a:ea typeface="Times New Roman"/>
            </a:endParaRPr>
          </a:p>
          <a:p>
            <a:pPr marL="342900" indent="-342900">
              <a:lnSpc>
                <a:spcPct val="150000"/>
              </a:lnSpc>
              <a:spcAft>
                <a:spcPts val="1500"/>
              </a:spcAft>
              <a:buFont typeface="Wingdings"/>
              <a:buChar char=""/>
            </a:pPr>
            <a:r>
              <a:rPr lang="ru-RU" sz="2000" dirty="0">
                <a:solidFill>
                  <a:prstClr val="black"/>
                </a:solidFill>
                <a:latin typeface="Impact" panose="020B0806030902050204" pitchFamily="34" charset="0"/>
                <a:ea typeface="Calibri"/>
              </a:rPr>
              <a:t>размещение грузов  на специальных </a:t>
            </a:r>
            <a:r>
              <a:rPr lang="ru-RU" sz="2000" dirty="0" smtClean="0">
                <a:solidFill>
                  <a:prstClr val="black"/>
                </a:solidFill>
                <a:latin typeface="Impact" panose="020B0806030902050204" pitchFamily="34" charset="0"/>
                <a:ea typeface="Calibri"/>
              </a:rPr>
              <a:t>стеллажах</a:t>
            </a:r>
            <a:endParaRPr lang="ru-RU" sz="2000" dirty="0">
              <a:solidFill>
                <a:prstClr val="black"/>
              </a:solidFill>
              <a:latin typeface="Impact" panose="020B0806030902050204" pitchFamily="34" charset="0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933" y="3573016"/>
            <a:ext cx="3038018" cy="2444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656" y="1152329"/>
            <a:ext cx="2982572" cy="2233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511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blob:https://web.telegram.org/58c8baf9-37e5-45bd-9ea8-062a7e7cd9fb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AutoShape 5" descr="blob:https://web.telegram.org/f94bbdb4-0f7a-40d1-b0b0-778469f0977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7" descr="blob:https://web.telegram.org/f94bbdb4-0f7a-40d1-b0b0-778469f0977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9288" y="548680"/>
            <a:ext cx="8568952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                                          Тестовые испытание, оценка </a:t>
            </a:r>
            <a:endParaRPr lang="ru-RU" sz="22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  <p:pic>
        <p:nvPicPr>
          <p:cNvPr id="9" name="Рисунок 8" descr="C:\Users\user\Desktop\Фестиваль инноваций\90e5abeb-8175-4861-b1d0-99f16adeb49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556792"/>
            <a:ext cx="3929828" cy="2946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user\AppData\Local\Microsoft\Windows\INetCache\Content.Word\69a5a71e-765e-42b9-a9b9-a50b09e0b830 (1)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764" y="2158844"/>
            <a:ext cx="4079475" cy="271486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4716015" y="5157192"/>
            <a:ext cx="3977223" cy="871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Размещение груза на стеллаже</a:t>
            </a:r>
            <a:endParaRPr lang="ru-RU" sz="22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4238" y="4785277"/>
            <a:ext cx="3483705" cy="481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Захват  груза  с поддона</a:t>
            </a:r>
            <a:endParaRPr lang="ru-RU" sz="22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41829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9552" y="568280"/>
            <a:ext cx="7848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            НАША КОМАНДА</a:t>
            </a:r>
            <a:endParaRPr lang="ru-RU" sz="54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  <p:pic>
        <p:nvPicPr>
          <p:cNvPr id="4" name="Рисунок 3" descr="C:\Users\user\Desktop\Фестиваль инноваций\c1dd5024-3ada-4d98-8f6c-2d6d55a6ab4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6" r="38592"/>
          <a:stretch/>
        </p:blipFill>
        <p:spPr bwMode="auto">
          <a:xfrm>
            <a:off x="5418911" y="1611672"/>
            <a:ext cx="2839095" cy="3820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5" r="6986"/>
          <a:stretch/>
        </p:blipFill>
        <p:spPr bwMode="auto">
          <a:xfrm>
            <a:off x="539552" y="1611672"/>
            <a:ext cx="4498792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437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40111" y="2708920"/>
            <a:ext cx="6234400" cy="871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Творчество и инновации</a:t>
            </a:r>
            <a:endParaRPr lang="ru-RU" sz="44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0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53636" y="476672"/>
            <a:ext cx="5570756" cy="941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Региональные соревнования  </a:t>
            </a:r>
            <a:b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</a:b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«Робототехническое многоборье – 2023»</a:t>
            </a:r>
            <a:endParaRPr lang="ru-RU" sz="24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253" y="1484784"/>
            <a:ext cx="6113522" cy="4585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50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72684" y="476672"/>
            <a:ext cx="5732660" cy="941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Региональные соревнования  </a:t>
            </a:r>
            <a:b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</a:b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«Робототехническое многоборье – 2023г.»</a:t>
            </a:r>
            <a:endParaRPr lang="ru-RU" sz="24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3074" name="Picture 2" descr="https://sun9-14.userapi.com/s/v1/ig2/ECqlKybjTBeUOiy5fqOzAP4Il9VdkR9LYc2C88xENQ9M69fxqFYiOAYczkATqtsMbIUEK8S2b67qiIwXGT-jpNEd.jpg?quality=95&amp;as=32x24,48x36,72x54,108x81,160x120,240x180,360x270,480x360,540x405,640x480,720x540,1080x810,1280x960,1440x1080,1600x1200&amp;from=bu&amp;cs=1280x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136" y="1530520"/>
            <a:ext cx="6192688" cy="4644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933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72684" y="476672"/>
            <a:ext cx="5732660" cy="941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Региональные соревнования  </a:t>
            </a:r>
            <a:b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</a:b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«Робототехническое многоборье – 2023г.»</a:t>
            </a:r>
            <a:endParaRPr lang="ru-RU" sz="24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4098" name="Picture 2" descr="https://sun9-30.userapi.com/s/v1/ig2/Tke2p7UVqPTzJJUItDxoCBk3Fl9vUxes4sxeXPLPMgoGJX_vtI961UZBRNPlfmcH-pAH07K9kkBf9VhGMPeIa8rW.jpg?quality=95&amp;as=32x24,48x36,72x54,108x81,160x120,240x180,360x270,480x360,540x405,640x480,720x540,1080x810,1280x960,1440x1080,1600x1200&amp;from=bu&amp;cs=1280x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467" y="1396756"/>
            <a:ext cx="6137093" cy="4602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73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72684" y="476672"/>
            <a:ext cx="5732660" cy="941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Региональные соревнования  </a:t>
            </a:r>
            <a:b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</a:b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«Робототехническое многоборье – 2023г.»</a:t>
            </a:r>
            <a:endParaRPr lang="ru-RU" sz="24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5122" name="Picture 2" descr="https://sun9-79.userapi.com/s/v1/ig2/huK1OyPiVXZlsvFCpOGqANLFzvbPUQrnk36Ic1Ljm1zTmee7fWDgr-iu6QTznKF-Oskp6wb-qAQx90bEuErfn0KU.jpg?quality=95&amp;as=32x18,48x27,72x40,108x61,160x90,240x135,360x202,480x270,540x304,640x360,720x405,1080x607,1280x720&amp;from=bu&amp;cs=1280x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7281114" cy="409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917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7170" name="Picture 2" descr="https://sun9-49.userapi.com/s/v1/ig2/T5_KRjUDwBMwkU47qTxnHhBCoIlcxIzVm9GFTDzOWNbPp7RPWod4ck6xXy0F2E444Ab4GAyY2ZPt2kKc8qFZQxiL.jpg?quality=95&amp;as=32x24,48x36,72x54,108x81,160x120,240x180,360x270,480x360,540x405,640x480,720x540,1080x810,1280x960,1440x1080,1600x1200&amp;from=bu&amp;cs=1280x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519" y="1052736"/>
            <a:ext cx="6480720" cy="486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725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65664" y="2852936"/>
            <a:ext cx="6991017" cy="793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Мотивация и саморазвитие</a:t>
            </a:r>
            <a:endParaRPr lang="ru-RU" sz="44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0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Педхакатон\Робототехнические системы\Фото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84087"/>
            <a:ext cx="6020088" cy="4515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123536"/>
            <a:ext cx="78488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            </a:t>
            </a:r>
            <a:r>
              <a:rPr lang="ru-RU" sz="2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Региональный </a:t>
            </a:r>
            <a:r>
              <a:rPr lang="ru-RU" sz="2600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хакатон</a:t>
            </a:r>
            <a:r>
              <a:rPr lang="ru-RU" sz="2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 по робототехнике</a:t>
            </a:r>
          </a:p>
          <a:p>
            <a:r>
              <a:rPr lang="ru-RU" sz="2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                            «Робототехнические  системы – 2024г.»</a:t>
            </a:r>
            <a:endParaRPr lang="ru-RU" sz="26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33631978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Педхакатон\Робототехнические системы\Фото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4212468" cy="315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Педхакатон\Робототехнические системы\Фото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2636912"/>
            <a:ext cx="4200467" cy="315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02404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Педхакатон\Робототехнические системы\Фото_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4710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1032" y="2636912"/>
            <a:ext cx="4756431" cy="871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Командная работа</a:t>
            </a:r>
            <a:endParaRPr lang="ru-RU" sz="44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0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8948" y="476672"/>
            <a:ext cx="8440131" cy="941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Всероссийский фестиваль образовательной робототехники  </a:t>
            </a:r>
            <a:b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</a:b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«Стриж – 2023г.»</a:t>
            </a:r>
            <a:endParaRPr lang="ru-RU" sz="24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1272" name="Picture 8" descr="https://sun9-21.userapi.com/s/v1/ig2/ZH2R7ttgIcoD41t-N8RwaVGYTTEpUeSPXqkGKqaHJxj1SrFjyk3ETrDvIa6811K7_ca1zgI9H-P3ckhEtp8u7baW.jpg?quality=95&amp;as=32x21,48x32,72x48,108x72,160x107,240x160,360x240,480x320,540x360,640x427,720x481,1080x721,1280x854,1440x961,2560x1709&amp;from=bu&amp;cs=1280x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07044"/>
            <a:ext cx="7128792" cy="475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91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8948" y="476672"/>
            <a:ext cx="8440131" cy="941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Всероссийский фестиваль образовательной робототехники  </a:t>
            </a:r>
            <a:b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</a:b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«Стриж – 2023г.»</a:t>
            </a:r>
            <a:endParaRPr lang="ru-RU" sz="24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1270" name="Picture 6" descr="https://sun9-30.userapi.com/s/v1/ig2/l95EXliGue-0RgUWgwbOdeEt6w6iNYbMAr5aQGfYjD2d6twLU8jLqcFg7UtlNkFbIFCIKPpZXffQLfbAVNMui2Wu.jpg?quality=95&amp;as=32x21,48x32,72x48,108x72,160x107,240x160,360x240,480x320,540x360,640x427,720x481,1080x721,1280x854,1440x961,2560x1709&amp;from=bu&amp;cs=1280x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613" y="1418468"/>
            <a:ext cx="7200800" cy="4804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29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8948" y="476672"/>
            <a:ext cx="8440131" cy="941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Всероссийский фестиваль образовательной робототехники  </a:t>
            </a:r>
            <a:b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</a:b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«Стриж – 2023г.»</a:t>
            </a:r>
            <a:endParaRPr lang="ru-RU" sz="24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26" name="Picture 2" descr="https://sun9-81.userapi.com/s/v1/ig2/NawiG9lJt50WKuZIEEm4BcGXsYJZWeokKZ4DMcyEw4vHQTXN3nHwzQM7sni-pWPsbqNyCo-s8EqhcoGFVcXcBP5U.jpg?quality=95&amp;as=32x21,48x32,72x48,108x72,160x107,240x160,360x240,480x320,540x360,640x427,720x481,1080x721,1280x854,1440x961,2560x1709&amp;from=bu&amp;cs=1280x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505" y="1418468"/>
            <a:ext cx="6895013" cy="460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566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8948" y="476672"/>
            <a:ext cx="8440131" cy="941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Всероссийский фестиваль образовательной робототехники  </a:t>
            </a:r>
            <a:b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</a:b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«Стриж – 2023г.»</a:t>
            </a:r>
            <a:endParaRPr lang="ru-RU" sz="24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242" name="Picture 2" descr="https://sun9-78.userapi.com/s/v1/ig2/VQRZsdHYRogaNEMdNps9k-TEojpxGVfNwRCNipVyYsZ3IzuzLM_nsdHdOEHv_t6cIi1G73Bmhh8M_Qp7W5KB0EPR.jpg?quality=95&amp;as=32x24,48x36,72x54,108x81,160x120,240x180,360x270,480x360,540x405,640x480,720x540,1080x810,1280x960,1440x1080,1600x1200&amp;from=bu&amp;cs=1280x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785" y="1418468"/>
            <a:ext cx="5976664" cy="4482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206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7108" y="2780928"/>
            <a:ext cx="8263801" cy="7297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Подготовка к будущим профессиям</a:t>
            </a:r>
            <a:endParaRPr lang="ru-RU" sz="40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0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3074" name="Picture 2" descr="https://sun9-84.userapi.com/s/v1/ig2/AHva2aJFID-UVaZK693YssF_mvoWGHeGFiTpm8QdDaY3TuVGKTxKgWpf5oLiidSYOWfuTh6P-nDS2CpsgCrbD0u8.jpg?quality=95&amp;as=32x21,48x32,72x48,108x72,160x107,240x160,360x240,480x320,540x360,640x427,720x481,1080x721,1280x854,1440x961,2560x1709&amp;from=bu&amp;cs=1280x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7416824" cy="4948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916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61949" y="476672"/>
            <a:ext cx="5954130" cy="5170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АгроНТРИ</a:t>
            </a:r>
            <a:r>
              <a:rPr lang="ru-RU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 – 2024г</a:t>
            </a: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. Номинация  «</a:t>
            </a:r>
            <a:r>
              <a:rPr lang="ru-RU" sz="2400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Агророботы</a:t>
            </a: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».</a:t>
            </a:r>
            <a:endParaRPr lang="ru-RU" sz="24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6146" name="Picture 2" descr="https://sun9-12.userapi.com/s/v1/ig2/Por3LS5-QL4sm840Tb4QA43GsoUr5sVFpXnzbxYc8rJ1734t8fUru7gNSqjoh5UHKICjs_rKzUNiZZ2YASNnc39v.jpg?quality=95&amp;as=32x24,48x36,72x54,108x81,160x120,240x180,360x270,480x360,540x405,640x480,720x540,1080x810,1280x960,1440x1080,1600x1200&amp;from=bu&amp;cs=1280x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048" y="1124744"/>
            <a:ext cx="6480720" cy="486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90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83217" y="476672"/>
            <a:ext cx="6311600" cy="8995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Награждение победителей </a:t>
            </a:r>
            <a:b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</a:b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очного регионального этапа  </a:t>
            </a:r>
            <a:r>
              <a:rPr lang="ru-RU" sz="2400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АгроНТРИ</a:t>
            </a: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 </a:t>
            </a:r>
            <a:r>
              <a:rPr lang="ru-RU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– 2024г.</a:t>
            </a:r>
          </a:p>
        </p:txBody>
      </p:sp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9218" name="Picture 2" descr="https://sun9-7.userapi.com/s/v1/ig2/Em7hqTA7lshLiBPn4gavU7OHy9T8jBf7Ov77OmZKoe7yQYBKhvwR5DXfLo5luYYtl548hAEQTG6r8iqG2Q4y5H00.jpg?quality=95&amp;as=32x24,48x36,72x54,108x81,160x120,240x180,360x270,480x360,540x405,640x480,720x540,1080x810,1280x960,1440x1080,1600x1200&amp;from=bu&amp;cs=1280x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397" y="1628800"/>
            <a:ext cx="5853239" cy="4389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488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081" y="476672"/>
            <a:ext cx="7649851" cy="13665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Торжественная церемония награждения победителей </a:t>
            </a:r>
            <a:br>
              <a:rPr lang="ru-RU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</a:br>
            <a:r>
              <a:rPr lang="ru-RU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Всероссийского конкурса АгроНТРИ-2024 </a:t>
            </a:r>
            <a:br>
              <a:rPr lang="ru-RU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</a:br>
            <a:r>
              <a:rPr lang="ru-RU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в Самарском государственном аграрном </a:t>
            </a: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университете</a:t>
            </a:r>
            <a:endParaRPr lang="ru-RU" sz="24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5122" name="Picture 2" descr="https://sun9-10.userapi.com/s/v1/ig2/uyYByas9T4D39Vb9SuWPa0pXpcBNRHVdubJhkfVHZAHndX0iPIl2z9LkvQMDiA9U8zXltG1bCIpYMQJ0lKiq9qky.jpg?quality=95&amp;as=32x21,48x32,72x48,108x72,160x107,240x160,360x240,480x320,540x360,640x427,720x480,1080x720,1280x853,1440x960,2560x1707&amp;from=bu&amp;cs=1280x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14559"/>
            <a:ext cx="6262192" cy="416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784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79712" y="2708920"/>
            <a:ext cx="5508239" cy="871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Спасибо за внимание</a:t>
            </a:r>
            <a:endParaRPr lang="ru-RU" sz="44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26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4098" name="Picture 2" descr="https://sun9-59.userapi.com/s/v1/ig2/tcnIFcYzHnW2xR6FfCKQDH3OEhRNnG8BcEZ5r-Aa-HBu4L5S1ZduU7cD3adzymtY6rng6W9l5KVS0eHW0RrXQFM6.jpg?quality=95&amp;as=32x21,48x32,72x48,108x72,160x107,240x160,360x240,480x320,540x360,640x427,720x481,1080x721,1280x854,1440x961,2560x1709&amp;from=bu&amp;cs=1280x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7591784" cy="506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584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51482"/>
            <a:ext cx="6516881" cy="4887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751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26" name="Picture 2" descr="https://sun9-11.userapi.com/s/v1/ig2/92zOUwZZOqcjJy10diKv7sr28OznXxwgSLOBVXAglIABedqOq4Dip_ipCRVhiR753U8FUnI9M_XPwILB7ko3dj_D.jpg?quality=95&amp;as=32x21,48x32,72x48,108x72,160x107,240x160,360x240,480x320,540x360,640x427,720x481,1080x721,1280x854,1440x961,2560x1709&amp;from=bu&amp;cs=1280x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36712"/>
            <a:ext cx="7011472" cy="4677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44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88983" y="2492896"/>
            <a:ext cx="8262198" cy="871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Применение знаний на практике</a:t>
            </a:r>
            <a:endParaRPr lang="ru-RU" sz="44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5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8902" y="548680"/>
            <a:ext cx="7941854" cy="47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Фестиваль инноваций, изобретений и технологий – 2024г.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829" y="2708920"/>
            <a:ext cx="4283521" cy="3212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4" descr="blob:https://web.telegram.org/468df236-5d6f-44cd-a421-a28fdf13136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8" name="Рисунок 7" descr="C:\Users\user\Desktop\Фестиваль инноваций\f77ba6bc-6221-49fe-9f01-da599f3ad95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905" y="1724086"/>
            <a:ext cx="3800815" cy="28506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35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blob:https://web.telegram.org/245458a3-667b-4ee3-9693-ec90ef6d4d2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444" y="1159078"/>
            <a:ext cx="3032380" cy="2274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445114"/>
            <a:ext cx="4840089" cy="363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224" y="3645024"/>
            <a:ext cx="2986600" cy="2326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97403" y="404664"/>
            <a:ext cx="6814687" cy="10700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Рабочие механизмы и сенсорная система робота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24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25269587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167</Words>
  <Application>Microsoft Office PowerPoint</Application>
  <PresentationFormat>Экран (4:3)</PresentationFormat>
  <Paragraphs>37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NewsPrint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23</cp:revision>
  <dcterms:created xsi:type="dcterms:W3CDTF">2025-11-20T09:11:39Z</dcterms:created>
  <dcterms:modified xsi:type="dcterms:W3CDTF">2025-11-28T04:40:15Z</dcterms:modified>
</cp:coreProperties>
</file>