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7" r:id="rId5"/>
    <p:sldId id="271" r:id="rId6"/>
    <p:sldId id="268" r:id="rId7"/>
    <p:sldId id="272" r:id="rId8"/>
    <p:sldId id="270" r:id="rId9"/>
    <p:sldId id="26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9FAAA-099B-4603-A6E3-1CFFA89ED6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AA4AC0-ABED-47C1-AD0C-7D4397979E7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этап (отборочный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dirty="0"/>
        </a:p>
      </dgm:t>
    </dgm:pt>
    <dgm:pt modelId="{FB568789-7061-4904-AAF3-002FB5112003}" type="parTrans" cxnId="{C241A42E-A62A-4465-967B-2B18F940A2A0}">
      <dgm:prSet/>
      <dgm:spPr/>
      <dgm:t>
        <a:bodyPr/>
        <a:lstStyle/>
        <a:p>
          <a:endParaRPr lang="ru-RU"/>
        </a:p>
      </dgm:t>
    </dgm:pt>
    <dgm:pt modelId="{FB880A24-4B81-47FC-AE5B-3EEA08BA2740}" type="sibTrans" cxnId="{C241A42E-A62A-4465-967B-2B18F940A2A0}">
      <dgm:prSet/>
      <dgm:spPr/>
      <dgm:t>
        <a:bodyPr/>
        <a:lstStyle/>
        <a:p>
          <a:endParaRPr lang="ru-RU"/>
        </a:p>
      </dgm:t>
    </dgm:pt>
    <dgm:pt modelId="{66207C10-0DE6-4BD6-A3B1-B5A961F7931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 этап (финал)  </a:t>
          </a:r>
          <a:endParaRPr lang="ru-RU" dirty="0"/>
        </a:p>
      </dgm:t>
    </dgm:pt>
    <dgm:pt modelId="{2D437A40-B554-4B0A-B985-B61F1B45F425}" type="parTrans" cxnId="{258076F2-00CB-4167-AF37-C65E99545A85}">
      <dgm:prSet/>
      <dgm:spPr/>
      <dgm:t>
        <a:bodyPr/>
        <a:lstStyle/>
        <a:p>
          <a:endParaRPr lang="ru-RU"/>
        </a:p>
      </dgm:t>
    </dgm:pt>
    <dgm:pt modelId="{E0654A99-974F-4914-8378-855ACA3C6FE7}" type="sibTrans" cxnId="{258076F2-00CB-4167-AF37-C65E99545A85}">
      <dgm:prSet/>
      <dgm:spPr/>
      <dgm:t>
        <a:bodyPr/>
        <a:lstStyle/>
        <a:p>
          <a:endParaRPr lang="ru-RU"/>
        </a:p>
      </dgm:t>
    </dgm:pt>
    <dgm:pt modelId="{A8C2D2A4-6958-4147-BEAD-CF347206B2A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этап (организационный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dirty="0"/>
        </a:p>
      </dgm:t>
    </dgm:pt>
    <dgm:pt modelId="{7B7B9BDC-A0AF-4773-8016-8060CD82EDD5}" type="parTrans" cxnId="{E43DDD7C-2DEF-4E76-81CC-1D6B7680AD3D}">
      <dgm:prSet/>
      <dgm:spPr/>
      <dgm:t>
        <a:bodyPr/>
        <a:lstStyle/>
        <a:p>
          <a:endParaRPr lang="ru-RU"/>
        </a:p>
      </dgm:t>
    </dgm:pt>
    <dgm:pt modelId="{10449AA7-E513-44B5-88D7-BA00D330D365}" type="sibTrans" cxnId="{E43DDD7C-2DEF-4E76-81CC-1D6B7680AD3D}">
      <dgm:prSet/>
      <dgm:spPr/>
      <dgm:t>
        <a:bodyPr/>
        <a:lstStyle/>
        <a:p>
          <a:endParaRPr lang="ru-RU"/>
        </a:p>
      </dgm:t>
    </dgm:pt>
    <dgm:pt modelId="{21C5885E-C657-42E8-B0EF-CA1362F8B7EC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Образовательные учреждения, реализующие образовательные программы дошкольного образования организуют работу по предупреждению детского дорожно-транспортного травматизма. Регулярно выкладывают информационные и др. материалы на сайте своего образовательного учреждения о проведенных мероприятиях, в социальных сетях и т.д. Собирают необходимые отчетные материалы по проведению мероприятий по профилактике детского дорожно-транспортного травматизма.</a:t>
          </a:r>
          <a:endParaRPr lang="ru-RU" dirty="0"/>
        </a:p>
      </dgm:t>
    </dgm:pt>
    <dgm:pt modelId="{D8E73826-484D-4A6A-B157-6B574C83F9D0}" type="parTrans" cxnId="{3D2048B7-B7A2-40A0-AC16-A5F2F0851615}">
      <dgm:prSet/>
      <dgm:spPr/>
      <dgm:t>
        <a:bodyPr/>
        <a:lstStyle/>
        <a:p>
          <a:endParaRPr lang="ru-RU"/>
        </a:p>
      </dgm:t>
    </dgm:pt>
    <dgm:pt modelId="{4388BB8D-F62D-4944-A48B-7479E22ACFA7}" type="sibTrans" cxnId="{3D2048B7-B7A2-40A0-AC16-A5F2F0851615}">
      <dgm:prSet/>
      <dgm:spPr/>
      <dgm:t>
        <a:bodyPr/>
        <a:lstStyle/>
        <a:p>
          <a:endParaRPr lang="ru-RU"/>
        </a:p>
      </dgm:t>
    </dgm:pt>
    <dgm:pt modelId="{7DE6EC7A-9849-4EFA-8888-9671193DBADD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Этап организуют территориальные управлениями министерства образования и науки Самарской области, Для проведения 2-го этапа смотра-конкурса создается конкурсная комиссия, в состав которой входят представители подразделений ГИБДД, специалисты территориальных управлений министерства образования и науки Самарской области, окружных и муниципальных центров по профилактике ДДТТ. Комиссия отборочного этапа оценивает материалы, указанные в п. 2.2.1.  Комиссия выявляет победителей 2-го этапа, направляет материалы победителей отборочного этапа для участия в 3-ем этапе смотра-конкурса в электронном виде через сайт http://www.juntech.ru/vse-meropriyatiya-c-p-d-t-t </a:t>
          </a:r>
          <a:endParaRPr lang="ru-RU"/>
        </a:p>
      </dgm:t>
    </dgm:pt>
    <dgm:pt modelId="{A4DE0B9E-9A6E-4902-AAE4-6B59883F70BC}" type="parTrans" cxnId="{71541212-DD1C-4EF0-8E3D-32F97D220BED}">
      <dgm:prSet/>
      <dgm:spPr/>
      <dgm:t>
        <a:bodyPr/>
        <a:lstStyle/>
        <a:p>
          <a:endParaRPr lang="ru-RU"/>
        </a:p>
      </dgm:t>
    </dgm:pt>
    <dgm:pt modelId="{CB9F6FCF-A0D1-4DC2-8533-333EE5E19F7C}" type="sibTrans" cxnId="{71541212-DD1C-4EF0-8E3D-32F97D220BED}">
      <dgm:prSet/>
      <dgm:spPr/>
      <dgm:t>
        <a:bodyPr/>
        <a:lstStyle/>
        <a:p>
          <a:endParaRPr lang="ru-RU"/>
        </a:p>
      </dgm:t>
    </dgm:pt>
    <dgm:pt modelId="{B60F7F24-3CBE-4334-932E-E530A2F42F51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бластной этап смотра-конкурса. В областном этапе смотра-конкурса предусмотрено два тура: заочный (изучение присланных материалов и выявление 3 лучших образовательных организаций в каждой номинации) и очный. </a:t>
          </a:r>
          <a:endParaRPr lang="ru-RU"/>
        </a:p>
      </dgm:t>
    </dgm:pt>
    <dgm:pt modelId="{D0890262-6759-4D28-9DA8-2B00FDB7D5CC}" type="parTrans" cxnId="{07501167-1D7C-4CC4-A70F-046D51A814E1}">
      <dgm:prSet/>
      <dgm:spPr/>
      <dgm:t>
        <a:bodyPr/>
        <a:lstStyle/>
        <a:p>
          <a:endParaRPr lang="ru-RU"/>
        </a:p>
      </dgm:t>
    </dgm:pt>
    <dgm:pt modelId="{B8C52A8C-3CE9-4C37-9E3D-FA96A694B7A6}" type="sibTrans" cxnId="{07501167-1D7C-4CC4-A70F-046D51A814E1}">
      <dgm:prSet/>
      <dgm:spPr/>
      <dgm:t>
        <a:bodyPr/>
        <a:lstStyle/>
        <a:p>
          <a:endParaRPr lang="ru-RU"/>
        </a:p>
      </dgm:t>
    </dgm:pt>
    <dgm:pt modelId="{73A75217-6E31-4303-9A5C-1A15AF6B5B5C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 заочном туре проходит экспертиза представленных материалов по разработанным критериям.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178AB915-F207-4D6A-B9E1-4837F90CC35E}" type="parTrans" cxnId="{E927BC1A-1AE0-46AC-B20B-96F200BDA1F4}">
      <dgm:prSet/>
      <dgm:spPr/>
      <dgm:t>
        <a:bodyPr/>
        <a:lstStyle/>
        <a:p>
          <a:endParaRPr lang="ru-RU"/>
        </a:p>
      </dgm:t>
    </dgm:pt>
    <dgm:pt modelId="{65E87DCA-9B76-4342-A24A-4D7330802EF5}" type="sibTrans" cxnId="{E927BC1A-1AE0-46AC-B20B-96F200BDA1F4}">
      <dgm:prSet/>
      <dgm:spPr/>
      <dgm:t>
        <a:bodyPr/>
        <a:lstStyle/>
        <a:p>
          <a:endParaRPr lang="ru-RU"/>
        </a:p>
      </dgm:t>
    </dgm:pt>
    <dgm:pt modelId="{5BEB7160-8828-4ED5-8005-615E5A03DE43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Очный тур с выездом в три лучших организации будет осуществлен в октябре  2022 года по отдельному графику и согласованию с администрацией учреждения, исходя из эпидемиологический обстановки. К участию в очном туре конкурса допускаются 3 образовательные организации, набравшие наибольшее количество баллов по итогам заочного тура в каждой номинации. Очный тур предусматривает публичное представление администрацией образовательного учреждения опыта работы, а также подготовка и проведение тематического мероприятия (занятия) с детьми</a:t>
          </a:r>
          <a:endParaRPr lang="ru-RU"/>
        </a:p>
      </dgm:t>
    </dgm:pt>
    <dgm:pt modelId="{5AE19B18-4EB6-478F-BE3E-11034E4D5291}" type="parTrans" cxnId="{F554BFFD-7181-445E-B0C4-2F75E1A83377}">
      <dgm:prSet/>
      <dgm:spPr/>
      <dgm:t>
        <a:bodyPr/>
        <a:lstStyle/>
        <a:p>
          <a:endParaRPr lang="ru-RU"/>
        </a:p>
      </dgm:t>
    </dgm:pt>
    <dgm:pt modelId="{2634D3DD-3879-4866-9D8C-683F73DC74C0}" type="sibTrans" cxnId="{F554BFFD-7181-445E-B0C4-2F75E1A83377}">
      <dgm:prSet/>
      <dgm:spPr/>
      <dgm:t>
        <a:bodyPr/>
        <a:lstStyle/>
        <a:p>
          <a:endParaRPr lang="ru-RU"/>
        </a:p>
      </dgm:t>
    </dgm:pt>
    <dgm:pt modelId="{F0281A00-B11C-4C04-A5B7-CCAC79FA0F38}" type="pres">
      <dgm:prSet presAssocID="{28E9FAAA-099B-4603-A6E3-1CFFA89ED6D6}" presName="linear" presStyleCnt="0">
        <dgm:presLayoutVars>
          <dgm:dir/>
          <dgm:animLvl val="lvl"/>
          <dgm:resizeHandles val="exact"/>
        </dgm:presLayoutVars>
      </dgm:prSet>
      <dgm:spPr/>
    </dgm:pt>
    <dgm:pt modelId="{03B02CF0-2B74-42B4-AA40-8C30D259CDC8}" type="pres">
      <dgm:prSet presAssocID="{A8C2D2A4-6958-4147-BEAD-CF347206B2A3}" presName="parentLin" presStyleCnt="0"/>
      <dgm:spPr/>
    </dgm:pt>
    <dgm:pt modelId="{F3E3A616-D534-45B6-BF4E-4FD73738C5FF}" type="pres">
      <dgm:prSet presAssocID="{A8C2D2A4-6958-4147-BEAD-CF347206B2A3}" presName="parentLeftMargin" presStyleLbl="node1" presStyleIdx="0" presStyleCnt="3"/>
      <dgm:spPr/>
    </dgm:pt>
    <dgm:pt modelId="{FECD94D0-76C4-451F-930E-FCFC1A6DAB8A}" type="pres">
      <dgm:prSet presAssocID="{A8C2D2A4-6958-4147-BEAD-CF347206B2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4815D0-E83C-495A-9A07-66D5CF6BE050}" type="pres">
      <dgm:prSet presAssocID="{A8C2D2A4-6958-4147-BEAD-CF347206B2A3}" presName="negativeSpace" presStyleCnt="0"/>
      <dgm:spPr/>
    </dgm:pt>
    <dgm:pt modelId="{6471412F-8563-4690-AEC2-B9FF056BDD57}" type="pres">
      <dgm:prSet presAssocID="{A8C2D2A4-6958-4147-BEAD-CF347206B2A3}" presName="childText" presStyleLbl="conFgAcc1" presStyleIdx="0" presStyleCnt="3">
        <dgm:presLayoutVars>
          <dgm:bulletEnabled val="1"/>
        </dgm:presLayoutVars>
      </dgm:prSet>
      <dgm:spPr/>
    </dgm:pt>
    <dgm:pt modelId="{AE6BA017-E84B-4555-AAD8-E67C872953BB}" type="pres">
      <dgm:prSet presAssocID="{10449AA7-E513-44B5-88D7-BA00D330D365}" presName="spaceBetweenRectangles" presStyleCnt="0"/>
      <dgm:spPr/>
    </dgm:pt>
    <dgm:pt modelId="{77E4B5C9-FF5F-4F56-AF30-A2FBC205F9DA}" type="pres">
      <dgm:prSet presAssocID="{CBAA4AC0-ABED-47C1-AD0C-7D4397979E7A}" presName="parentLin" presStyleCnt="0"/>
      <dgm:spPr/>
    </dgm:pt>
    <dgm:pt modelId="{3F0C5D02-C00D-4095-A09E-8DC8583AD2DA}" type="pres">
      <dgm:prSet presAssocID="{CBAA4AC0-ABED-47C1-AD0C-7D4397979E7A}" presName="parentLeftMargin" presStyleLbl="node1" presStyleIdx="0" presStyleCnt="3"/>
      <dgm:spPr/>
    </dgm:pt>
    <dgm:pt modelId="{374F103D-DD5C-4DF0-89E5-2DB704B57D4E}" type="pres">
      <dgm:prSet presAssocID="{CBAA4AC0-ABED-47C1-AD0C-7D4397979E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97EA-2991-40D6-85A3-34DC40FE2E00}" type="pres">
      <dgm:prSet presAssocID="{CBAA4AC0-ABED-47C1-AD0C-7D4397979E7A}" presName="negativeSpace" presStyleCnt="0"/>
      <dgm:spPr/>
    </dgm:pt>
    <dgm:pt modelId="{3B9EF4A0-B106-442E-B9C4-9E0CDCCB4C08}" type="pres">
      <dgm:prSet presAssocID="{CBAA4AC0-ABED-47C1-AD0C-7D4397979E7A}" presName="childText" presStyleLbl="conFgAcc1" presStyleIdx="1" presStyleCnt="3">
        <dgm:presLayoutVars>
          <dgm:bulletEnabled val="1"/>
        </dgm:presLayoutVars>
      </dgm:prSet>
      <dgm:spPr/>
    </dgm:pt>
    <dgm:pt modelId="{C9C7043B-6BFC-4824-9FF0-604CAC951E72}" type="pres">
      <dgm:prSet presAssocID="{FB880A24-4B81-47FC-AE5B-3EEA08BA2740}" presName="spaceBetweenRectangles" presStyleCnt="0"/>
      <dgm:spPr/>
    </dgm:pt>
    <dgm:pt modelId="{885C1AEA-7D3D-4D42-BB61-9B99AC40BC95}" type="pres">
      <dgm:prSet presAssocID="{66207C10-0DE6-4BD6-A3B1-B5A961F7931A}" presName="parentLin" presStyleCnt="0"/>
      <dgm:spPr/>
    </dgm:pt>
    <dgm:pt modelId="{DCC3CA6A-9252-492A-8A47-B9F57C2781F3}" type="pres">
      <dgm:prSet presAssocID="{66207C10-0DE6-4BD6-A3B1-B5A961F7931A}" presName="parentLeftMargin" presStyleLbl="node1" presStyleIdx="1" presStyleCnt="3"/>
      <dgm:spPr/>
    </dgm:pt>
    <dgm:pt modelId="{073ADD8B-1331-4D37-8D79-959A51A969A3}" type="pres">
      <dgm:prSet presAssocID="{66207C10-0DE6-4BD6-A3B1-B5A961F793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DCAA5-42F8-4EBA-B324-F290DECE330F}" type="pres">
      <dgm:prSet presAssocID="{66207C10-0DE6-4BD6-A3B1-B5A961F7931A}" presName="negativeSpace" presStyleCnt="0"/>
      <dgm:spPr/>
    </dgm:pt>
    <dgm:pt modelId="{335A4DA5-5371-4CA9-8AC1-6516AC3335A6}" type="pres">
      <dgm:prSet presAssocID="{66207C10-0DE6-4BD6-A3B1-B5A961F7931A}" presName="childText" presStyleLbl="conFgAcc1" presStyleIdx="2" presStyleCnt="3" custScaleY="115289">
        <dgm:presLayoutVars>
          <dgm:bulletEnabled val="1"/>
        </dgm:presLayoutVars>
      </dgm:prSet>
      <dgm:spPr/>
    </dgm:pt>
  </dgm:ptLst>
  <dgm:cxnLst>
    <dgm:cxn modelId="{52CC8D54-0032-4E5E-8236-1C38F736F254}" type="presOf" srcId="{CBAA4AC0-ABED-47C1-AD0C-7D4397979E7A}" destId="{3F0C5D02-C00D-4095-A09E-8DC8583AD2DA}" srcOrd="0" destOrd="0" presId="urn:microsoft.com/office/officeart/2005/8/layout/list1"/>
    <dgm:cxn modelId="{E43DDD7C-2DEF-4E76-81CC-1D6B7680AD3D}" srcId="{28E9FAAA-099B-4603-A6E3-1CFFA89ED6D6}" destId="{A8C2D2A4-6958-4147-BEAD-CF347206B2A3}" srcOrd="0" destOrd="0" parTransId="{7B7B9BDC-A0AF-4773-8016-8060CD82EDD5}" sibTransId="{10449AA7-E513-44B5-88D7-BA00D330D365}"/>
    <dgm:cxn modelId="{C241A42E-A62A-4465-967B-2B18F940A2A0}" srcId="{28E9FAAA-099B-4603-A6E3-1CFFA89ED6D6}" destId="{CBAA4AC0-ABED-47C1-AD0C-7D4397979E7A}" srcOrd="1" destOrd="0" parTransId="{FB568789-7061-4904-AAF3-002FB5112003}" sibTransId="{FB880A24-4B81-47FC-AE5B-3EEA08BA2740}"/>
    <dgm:cxn modelId="{F554BFFD-7181-445E-B0C4-2F75E1A83377}" srcId="{66207C10-0DE6-4BD6-A3B1-B5A961F7931A}" destId="{5BEB7160-8828-4ED5-8005-615E5A03DE43}" srcOrd="2" destOrd="0" parTransId="{5AE19B18-4EB6-478F-BE3E-11034E4D5291}" sibTransId="{2634D3DD-3879-4866-9D8C-683F73DC74C0}"/>
    <dgm:cxn modelId="{E1D37216-1F1F-4969-A4AE-5B90B72C75A0}" type="presOf" srcId="{21C5885E-C657-42E8-B0EF-CA1362F8B7EC}" destId="{6471412F-8563-4690-AEC2-B9FF056BDD57}" srcOrd="0" destOrd="0" presId="urn:microsoft.com/office/officeart/2005/8/layout/list1"/>
    <dgm:cxn modelId="{395710DD-7D5C-4B79-B6B4-E69D2F8106A3}" type="presOf" srcId="{28E9FAAA-099B-4603-A6E3-1CFFA89ED6D6}" destId="{F0281A00-B11C-4C04-A5B7-CCAC79FA0F38}" srcOrd="0" destOrd="0" presId="urn:microsoft.com/office/officeart/2005/8/layout/list1"/>
    <dgm:cxn modelId="{34726613-AD31-4661-97D3-C39A4854F4C0}" type="presOf" srcId="{B60F7F24-3CBE-4334-932E-E530A2F42F51}" destId="{335A4DA5-5371-4CA9-8AC1-6516AC3335A6}" srcOrd="0" destOrd="0" presId="urn:microsoft.com/office/officeart/2005/8/layout/list1"/>
    <dgm:cxn modelId="{55FC9D65-869A-4A7F-9EC9-F8ECBA83375E}" type="presOf" srcId="{5BEB7160-8828-4ED5-8005-615E5A03DE43}" destId="{335A4DA5-5371-4CA9-8AC1-6516AC3335A6}" srcOrd="0" destOrd="2" presId="urn:microsoft.com/office/officeart/2005/8/layout/list1"/>
    <dgm:cxn modelId="{07501167-1D7C-4CC4-A70F-046D51A814E1}" srcId="{66207C10-0DE6-4BD6-A3B1-B5A961F7931A}" destId="{B60F7F24-3CBE-4334-932E-E530A2F42F51}" srcOrd="0" destOrd="0" parTransId="{D0890262-6759-4D28-9DA8-2B00FDB7D5CC}" sibTransId="{B8C52A8C-3CE9-4C37-9E3D-FA96A694B7A6}"/>
    <dgm:cxn modelId="{226FF4F5-04D8-4A75-8D4D-AAA89D77FE0B}" type="presOf" srcId="{A8C2D2A4-6958-4147-BEAD-CF347206B2A3}" destId="{F3E3A616-D534-45B6-BF4E-4FD73738C5FF}" srcOrd="0" destOrd="0" presId="urn:microsoft.com/office/officeart/2005/8/layout/list1"/>
    <dgm:cxn modelId="{1BDBDA4F-D294-4867-B401-F03FCE3D77D2}" type="presOf" srcId="{A8C2D2A4-6958-4147-BEAD-CF347206B2A3}" destId="{FECD94D0-76C4-451F-930E-FCFC1A6DAB8A}" srcOrd="1" destOrd="0" presId="urn:microsoft.com/office/officeart/2005/8/layout/list1"/>
    <dgm:cxn modelId="{3D2048B7-B7A2-40A0-AC16-A5F2F0851615}" srcId="{A8C2D2A4-6958-4147-BEAD-CF347206B2A3}" destId="{21C5885E-C657-42E8-B0EF-CA1362F8B7EC}" srcOrd="0" destOrd="0" parTransId="{D8E73826-484D-4A6A-B157-6B574C83F9D0}" sibTransId="{4388BB8D-F62D-4944-A48B-7479E22ACFA7}"/>
    <dgm:cxn modelId="{97C15362-08C8-46BC-8F2B-28B133F9FE2C}" type="presOf" srcId="{7DE6EC7A-9849-4EFA-8888-9671193DBADD}" destId="{3B9EF4A0-B106-442E-B9C4-9E0CDCCB4C08}" srcOrd="0" destOrd="0" presId="urn:microsoft.com/office/officeart/2005/8/layout/list1"/>
    <dgm:cxn modelId="{E927BC1A-1AE0-46AC-B20B-96F200BDA1F4}" srcId="{66207C10-0DE6-4BD6-A3B1-B5A961F7931A}" destId="{73A75217-6E31-4303-9A5C-1A15AF6B5B5C}" srcOrd="1" destOrd="0" parTransId="{178AB915-F207-4D6A-B9E1-4837F90CC35E}" sibTransId="{65E87DCA-9B76-4342-A24A-4D7330802EF5}"/>
    <dgm:cxn modelId="{40215554-2DC1-4EF4-B633-D7E7BFD8C02D}" type="presOf" srcId="{66207C10-0DE6-4BD6-A3B1-B5A961F7931A}" destId="{073ADD8B-1331-4D37-8D79-959A51A969A3}" srcOrd="1" destOrd="0" presId="urn:microsoft.com/office/officeart/2005/8/layout/list1"/>
    <dgm:cxn modelId="{258076F2-00CB-4167-AF37-C65E99545A85}" srcId="{28E9FAAA-099B-4603-A6E3-1CFFA89ED6D6}" destId="{66207C10-0DE6-4BD6-A3B1-B5A961F7931A}" srcOrd="2" destOrd="0" parTransId="{2D437A40-B554-4B0A-B985-B61F1B45F425}" sibTransId="{E0654A99-974F-4914-8378-855ACA3C6FE7}"/>
    <dgm:cxn modelId="{71541212-DD1C-4EF0-8E3D-32F97D220BED}" srcId="{CBAA4AC0-ABED-47C1-AD0C-7D4397979E7A}" destId="{7DE6EC7A-9849-4EFA-8888-9671193DBADD}" srcOrd="0" destOrd="0" parTransId="{A4DE0B9E-9A6E-4902-AAE4-6B59883F70BC}" sibTransId="{CB9F6FCF-A0D1-4DC2-8533-333EE5E19F7C}"/>
    <dgm:cxn modelId="{68794671-27A5-4046-AD3E-8DB916D46D31}" type="presOf" srcId="{66207C10-0DE6-4BD6-A3B1-B5A961F7931A}" destId="{DCC3CA6A-9252-492A-8A47-B9F57C2781F3}" srcOrd="0" destOrd="0" presId="urn:microsoft.com/office/officeart/2005/8/layout/list1"/>
    <dgm:cxn modelId="{55062FD2-DB82-43EF-81DE-70DD6CF903F7}" type="presOf" srcId="{CBAA4AC0-ABED-47C1-AD0C-7D4397979E7A}" destId="{374F103D-DD5C-4DF0-89E5-2DB704B57D4E}" srcOrd="1" destOrd="0" presId="urn:microsoft.com/office/officeart/2005/8/layout/list1"/>
    <dgm:cxn modelId="{93A7C3EF-A33B-4C67-A9C8-A8D36DBF4EDD}" type="presOf" srcId="{73A75217-6E31-4303-9A5C-1A15AF6B5B5C}" destId="{335A4DA5-5371-4CA9-8AC1-6516AC3335A6}" srcOrd="0" destOrd="1" presId="urn:microsoft.com/office/officeart/2005/8/layout/list1"/>
    <dgm:cxn modelId="{F2EAD8FB-EAC9-4583-A869-19516672A53A}" type="presParOf" srcId="{F0281A00-B11C-4C04-A5B7-CCAC79FA0F38}" destId="{03B02CF0-2B74-42B4-AA40-8C30D259CDC8}" srcOrd="0" destOrd="0" presId="urn:microsoft.com/office/officeart/2005/8/layout/list1"/>
    <dgm:cxn modelId="{5485B404-B927-40A0-91B7-2AC62EAAFC59}" type="presParOf" srcId="{03B02CF0-2B74-42B4-AA40-8C30D259CDC8}" destId="{F3E3A616-D534-45B6-BF4E-4FD73738C5FF}" srcOrd="0" destOrd="0" presId="urn:microsoft.com/office/officeart/2005/8/layout/list1"/>
    <dgm:cxn modelId="{0C5BC139-FC4B-450E-8060-A3EEF49F9484}" type="presParOf" srcId="{03B02CF0-2B74-42B4-AA40-8C30D259CDC8}" destId="{FECD94D0-76C4-451F-930E-FCFC1A6DAB8A}" srcOrd="1" destOrd="0" presId="urn:microsoft.com/office/officeart/2005/8/layout/list1"/>
    <dgm:cxn modelId="{76C3690B-95D0-4092-8224-FB98EC702DC5}" type="presParOf" srcId="{F0281A00-B11C-4C04-A5B7-CCAC79FA0F38}" destId="{E44815D0-E83C-495A-9A07-66D5CF6BE050}" srcOrd="1" destOrd="0" presId="urn:microsoft.com/office/officeart/2005/8/layout/list1"/>
    <dgm:cxn modelId="{ED4D76A2-3537-46A8-9F79-7D7B1004DA1C}" type="presParOf" srcId="{F0281A00-B11C-4C04-A5B7-CCAC79FA0F38}" destId="{6471412F-8563-4690-AEC2-B9FF056BDD57}" srcOrd="2" destOrd="0" presId="urn:microsoft.com/office/officeart/2005/8/layout/list1"/>
    <dgm:cxn modelId="{8067FB05-EE05-4F71-9C2A-0A7305E16DD9}" type="presParOf" srcId="{F0281A00-B11C-4C04-A5B7-CCAC79FA0F38}" destId="{AE6BA017-E84B-4555-AAD8-E67C872953BB}" srcOrd="3" destOrd="0" presId="urn:microsoft.com/office/officeart/2005/8/layout/list1"/>
    <dgm:cxn modelId="{2D8CF160-801D-42F6-B67B-D1239A1E5793}" type="presParOf" srcId="{F0281A00-B11C-4C04-A5B7-CCAC79FA0F38}" destId="{77E4B5C9-FF5F-4F56-AF30-A2FBC205F9DA}" srcOrd="4" destOrd="0" presId="urn:microsoft.com/office/officeart/2005/8/layout/list1"/>
    <dgm:cxn modelId="{86A6ADC9-DB50-4C7E-B699-F1AEC0426B98}" type="presParOf" srcId="{77E4B5C9-FF5F-4F56-AF30-A2FBC205F9DA}" destId="{3F0C5D02-C00D-4095-A09E-8DC8583AD2DA}" srcOrd="0" destOrd="0" presId="urn:microsoft.com/office/officeart/2005/8/layout/list1"/>
    <dgm:cxn modelId="{AA5E379C-BAF3-4988-AF57-2F72C6CFAFD8}" type="presParOf" srcId="{77E4B5C9-FF5F-4F56-AF30-A2FBC205F9DA}" destId="{374F103D-DD5C-4DF0-89E5-2DB704B57D4E}" srcOrd="1" destOrd="0" presId="urn:microsoft.com/office/officeart/2005/8/layout/list1"/>
    <dgm:cxn modelId="{078D642D-EBBD-4C15-B941-DDF5AE27F9A9}" type="presParOf" srcId="{F0281A00-B11C-4C04-A5B7-CCAC79FA0F38}" destId="{83CF97EA-2991-40D6-85A3-34DC40FE2E00}" srcOrd="5" destOrd="0" presId="urn:microsoft.com/office/officeart/2005/8/layout/list1"/>
    <dgm:cxn modelId="{2E0818B6-CF92-4072-B534-AE25D18CA891}" type="presParOf" srcId="{F0281A00-B11C-4C04-A5B7-CCAC79FA0F38}" destId="{3B9EF4A0-B106-442E-B9C4-9E0CDCCB4C08}" srcOrd="6" destOrd="0" presId="urn:microsoft.com/office/officeart/2005/8/layout/list1"/>
    <dgm:cxn modelId="{49464469-6FC6-48EC-ABB9-8309276EC5BA}" type="presParOf" srcId="{F0281A00-B11C-4C04-A5B7-CCAC79FA0F38}" destId="{C9C7043B-6BFC-4824-9FF0-604CAC951E72}" srcOrd="7" destOrd="0" presId="urn:microsoft.com/office/officeart/2005/8/layout/list1"/>
    <dgm:cxn modelId="{AE8D5FC1-A94C-4C6C-85F6-E6C0348428FA}" type="presParOf" srcId="{F0281A00-B11C-4C04-A5B7-CCAC79FA0F38}" destId="{885C1AEA-7D3D-4D42-BB61-9B99AC40BC95}" srcOrd="8" destOrd="0" presId="urn:microsoft.com/office/officeart/2005/8/layout/list1"/>
    <dgm:cxn modelId="{1A329CEB-487C-43D9-8200-CC0CC2D4EBA4}" type="presParOf" srcId="{885C1AEA-7D3D-4D42-BB61-9B99AC40BC95}" destId="{DCC3CA6A-9252-492A-8A47-B9F57C2781F3}" srcOrd="0" destOrd="0" presId="urn:microsoft.com/office/officeart/2005/8/layout/list1"/>
    <dgm:cxn modelId="{C7A34784-C5E7-4E4C-8343-6A395DF3DD4D}" type="presParOf" srcId="{885C1AEA-7D3D-4D42-BB61-9B99AC40BC95}" destId="{073ADD8B-1331-4D37-8D79-959A51A969A3}" srcOrd="1" destOrd="0" presId="urn:microsoft.com/office/officeart/2005/8/layout/list1"/>
    <dgm:cxn modelId="{81725680-AE5B-4484-A2E0-27928942E651}" type="presParOf" srcId="{F0281A00-B11C-4C04-A5B7-CCAC79FA0F38}" destId="{485DCAA5-42F8-4EBA-B324-F290DECE330F}" srcOrd="9" destOrd="0" presId="urn:microsoft.com/office/officeart/2005/8/layout/list1"/>
    <dgm:cxn modelId="{E8115860-911E-448D-8144-D02555A24F19}" type="presParOf" srcId="{F0281A00-B11C-4C04-A5B7-CCAC79FA0F38}" destId="{335A4DA5-5371-4CA9-8AC1-6516AC3335A6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D0686-E021-46BD-8B81-5741301B31ED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DFD783-28C9-4936-B4B7-B76CFFEA2F7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творческой группы</a:t>
          </a:r>
          <a:endParaRPr lang="ru-RU" b="1" dirty="0"/>
        </a:p>
      </dgm:t>
    </dgm:pt>
    <dgm:pt modelId="{421C39E7-3EE9-436A-AC09-92B31004961A}" type="parTrans" cxnId="{0DBEFABE-02AD-4763-93C2-A1266BE5266A}">
      <dgm:prSet/>
      <dgm:spPr/>
      <dgm:t>
        <a:bodyPr/>
        <a:lstStyle/>
        <a:p>
          <a:endParaRPr lang="ru-RU"/>
        </a:p>
      </dgm:t>
    </dgm:pt>
    <dgm:pt modelId="{421E304C-6185-4835-9B5D-58143B281AFE}" type="sibTrans" cxnId="{0DBEFABE-02AD-4763-93C2-A1266BE5266A}">
      <dgm:prSet/>
      <dgm:spPr/>
      <dgm:t>
        <a:bodyPr/>
        <a:lstStyle/>
        <a:p>
          <a:endParaRPr lang="ru-RU"/>
        </a:p>
      </dgm:t>
    </dgm:pt>
    <dgm:pt modelId="{F9162290-B809-443F-9CEB-7B089144CC2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Изучение положения о смотре конкурсе «Зеленый огонек»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CA436F0-B841-4996-A53A-5095115FC2BD}" type="parTrans" cxnId="{CF88A744-C38D-47FA-8D5F-17C89D0A30DD}">
      <dgm:prSet/>
      <dgm:spPr/>
      <dgm:t>
        <a:bodyPr/>
        <a:lstStyle/>
        <a:p>
          <a:endParaRPr lang="ru-RU"/>
        </a:p>
      </dgm:t>
    </dgm:pt>
    <dgm:pt modelId="{E92F4745-1E02-4E22-B524-ADA4E5A75D85}" type="sibTrans" cxnId="{CF88A744-C38D-47FA-8D5F-17C89D0A30DD}">
      <dgm:prSet/>
      <dgm:spPr/>
      <dgm:t>
        <a:bodyPr/>
        <a:lstStyle/>
        <a:p>
          <a:endParaRPr lang="ru-RU"/>
        </a:p>
      </dgm:t>
    </dgm:pt>
    <dgm:pt modelId="{F77168E4-646C-4AF5-AD8D-560CCB013BE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Анализ условий по профилактике ДДТТ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 детском саду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B9E92FE9-EE8C-42C9-ADAC-419157E50B20}" type="parTrans" cxnId="{CBB9961E-DAB8-432F-91BD-A3989A45AD50}">
      <dgm:prSet/>
      <dgm:spPr/>
      <dgm:t>
        <a:bodyPr/>
        <a:lstStyle/>
        <a:p>
          <a:endParaRPr lang="ru-RU"/>
        </a:p>
      </dgm:t>
    </dgm:pt>
    <dgm:pt modelId="{1BFDEA4B-B592-4D50-B23A-A4F6EB9846F9}" type="sibTrans" cxnId="{CBB9961E-DAB8-432F-91BD-A3989A45AD50}">
      <dgm:prSet/>
      <dgm:spPr/>
      <dgm:t>
        <a:bodyPr/>
        <a:lstStyle/>
        <a:p>
          <a:endParaRPr lang="ru-RU"/>
        </a:p>
      </dgm:t>
    </dgm:pt>
    <dgm:pt modelId="{E5CD8F2F-21CE-4B3D-8851-38EA15E72C2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Систематизация  материалов в соответствии с требованиями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766DF8D-B770-43AE-97CA-D4CFECEAF593}" type="parTrans" cxnId="{80D991AA-8D2B-4F9B-967D-E51A9B472CAF}">
      <dgm:prSet/>
      <dgm:spPr/>
      <dgm:t>
        <a:bodyPr/>
        <a:lstStyle/>
        <a:p>
          <a:endParaRPr lang="ru-RU"/>
        </a:p>
      </dgm:t>
    </dgm:pt>
    <dgm:pt modelId="{1DEB0BE4-F817-4EBB-A58E-DD878DC698F5}" type="sibTrans" cxnId="{80D991AA-8D2B-4F9B-967D-E51A9B472CAF}">
      <dgm:prSet/>
      <dgm:spPr/>
      <dgm:t>
        <a:bodyPr/>
        <a:lstStyle/>
        <a:p>
          <a:endParaRPr lang="ru-RU"/>
        </a:p>
      </dgm:t>
    </dgm:pt>
    <dgm:pt modelId="{E663BD97-97DA-40E3-B250-D7588F6DAB7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Оформление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портфолио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в соответствии с положением</a:t>
          </a:r>
          <a:endParaRPr lang="ru-RU" b="1" dirty="0"/>
        </a:p>
      </dgm:t>
    </dgm:pt>
    <dgm:pt modelId="{18392EB4-64A0-4BD4-8355-8392D71DCCD2}" type="parTrans" cxnId="{D091C88A-A709-4B2D-A4E0-BA8D71D27C7D}">
      <dgm:prSet/>
      <dgm:spPr/>
      <dgm:t>
        <a:bodyPr/>
        <a:lstStyle/>
        <a:p>
          <a:endParaRPr lang="ru-RU"/>
        </a:p>
      </dgm:t>
    </dgm:pt>
    <dgm:pt modelId="{9716E099-6523-418B-878E-6CDE96B2EE4C}" type="sibTrans" cxnId="{D091C88A-A709-4B2D-A4E0-BA8D71D27C7D}">
      <dgm:prSet/>
      <dgm:spPr/>
      <dgm:t>
        <a:bodyPr/>
        <a:lstStyle/>
        <a:p>
          <a:endParaRPr lang="ru-RU"/>
        </a:p>
      </dgm:t>
    </dgm:pt>
    <dgm:pt modelId="{0F22CB35-934A-4D74-BCD2-9BF2A8D61BA2}" type="pres">
      <dgm:prSet presAssocID="{D46D0686-E021-46BD-8B81-5741301B31ED}" presName="Name0" presStyleCnt="0">
        <dgm:presLayoutVars>
          <dgm:dir/>
          <dgm:resizeHandles val="exact"/>
        </dgm:presLayoutVars>
      </dgm:prSet>
      <dgm:spPr/>
    </dgm:pt>
    <dgm:pt modelId="{E1FBAE2A-5AA3-443E-93FA-0E2AE05DD180}" type="pres">
      <dgm:prSet presAssocID="{D46D0686-E021-46BD-8B81-5741301B31ED}" presName="cycle" presStyleCnt="0"/>
      <dgm:spPr/>
    </dgm:pt>
    <dgm:pt modelId="{52CA4BD8-AFBD-4721-B9DA-106296B90F15}" type="pres">
      <dgm:prSet presAssocID="{3CDFD783-28C9-4936-B4B7-B76CFFEA2F7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B1320-E54D-4569-8ACF-1F2B42B1AE97}" type="pres">
      <dgm:prSet presAssocID="{421E304C-6185-4835-9B5D-58143B281AFE}" presName="sibTransFirstNode" presStyleLbl="bgShp" presStyleIdx="0" presStyleCnt="1"/>
      <dgm:spPr/>
    </dgm:pt>
    <dgm:pt modelId="{D17AC0D5-FC80-4D5F-AC9B-8278E90B49CB}" type="pres">
      <dgm:prSet presAssocID="{F9162290-B809-443F-9CEB-7B089144CC2D}" presName="nodeFollowingNodes" presStyleLbl="node1" presStyleIdx="1" presStyleCnt="5" custRadScaleRad="109543" custRadScaleInc="-629">
        <dgm:presLayoutVars>
          <dgm:bulletEnabled val="1"/>
        </dgm:presLayoutVars>
      </dgm:prSet>
      <dgm:spPr/>
    </dgm:pt>
    <dgm:pt modelId="{C8D017BB-BC2E-4D7F-93B6-F50A5D698E0C}" type="pres">
      <dgm:prSet presAssocID="{F77168E4-646C-4AF5-AD8D-560CCB013BE8}" presName="nodeFollowingNodes" presStyleLbl="node1" presStyleIdx="2" presStyleCnt="5" custRadScaleRad="99741" custRadScaleInc="-21923">
        <dgm:presLayoutVars>
          <dgm:bulletEnabled val="1"/>
        </dgm:presLayoutVars>
      </dgm:prSet>
      <dgm:spPr/>
    </dgm:pt>
    <dgm:pt modelId="{992C59D0-A722-43EB-BBB6-E2CC6F025537}" type="pres">
      <dgm:prSet presAssocID="{E5CD8F2F-21CE-4B3D-8851-38EA15E72C28}" presName="nodeFollowingNodes" presStyleLbl="node1" presStyleIdx="3" presStyleCnt="5" custRadScaleRad="101762" custRadScaleInc="20009">
        <dgm:presLayoutVars>
          <dgm:bulletEnabled val="1"/>
        </dgm:presLayoutVars>
      </dgm:prSet>
      <dgm:spPr/>
    </dgm:pt>
    <dgm:pt modelId="{AECA5FEF-FA45-44F3-A78C-2F8BFC1A5836}" type="pres">
      <dgm:prSet presAssocID="{E663BD97-97DA-40E3-B250-D7588F6DAB77}" presName="nodeFollowingNodes" presStyleLbl="node1" presStyleIdx="4" presStyleCnt="5" custRadScaleRad="107011" custRadScaleInc="1380">
        <dgm:presLayoutVars>
          <dgm:bulletEnabled val="1"/>
        </dgm:presLayoutVars>
      </dgm:prSet>
      <dgm:spPr/>
    </dgm:pt>
  </dgm:ptLst>
  <dgm:cxnLst>
    <dgm:cxn modelId="{D9FE8870-1787-4596-8681-D5BEFF8511D8}" type="presOf" srcId="{F77168E4-646C-4AF5-AD8D-560CCB013BE8}" destId="{C8D017BB-BC2E-4D7F-93B6-F50A5D698E0C}" srcOrd="0" destOrd="0" presId="urn:microsoft.com/office/officeart/2005/8/layout/cycle3"/>
    <dgm:cxn modelId="{0DBEFABE-02AD-4763-93C2-A1266BE5266A}" srcId="{D46D0686-E021-46BD-8B81-5741301B31ED}" destId="{3CDFD783-28C9-4936-B4B7-B76CFFEA2F78}" srcOrd="0" destOrd="0" parTransId="{421C39E7-3EE9-436A-AC09-92B31004961A}" sibTransId="{421E304C-6185-4835-9B5D-58143B281AFE}"/>
    <dgm:cxn modelId="{80D991AA-8D2B-4F9B-967D-E51A9B472CAF}" srcId="{D46D0686-E021-46BD-8B81-5741301B31ED}" destId="{E5CD8F2F-21CE-4B3D-8851-38EA15E72C28}" srcOrd="3" destOrd="0" parTransId="{3766DF8D-B770-43AE-97CA-D4CFECEAF593}" sibTransId="{1DEB0BE4-F817-4EBB-A58E-DD878DC698F5}"/>
    <dgm:cxn modelId="{8C177BB2-6D1D-4D1D-A834-DA36E918BD20}" type="presOf" srcId="{421E304C-6185-4835-9B5D-58143B281AFE}" destId="{D0BB1320-E54D-4569-8ACF-1F2B42B1AE97}" srcOrd="0" destOrd="0" presId="urn:microsoft.com/office/officeart/2005/8/layout/cycle3"/>
    <dgm:cxn modelId="{7E8388EB-6775-4722-8B15-0913175A6F8A}" type="presOf" srcId="{F9162290-B809-443F-9CEB-7B089144CC2D}" destId="{D17AC0D5-FC80-4D5F-AC9B-8278E90B49CB}" srcOrd="0" destOrd="0" presId="urn:microsoft.com/office/officeart/2005/8/layout/cycle3"/>
    <dgm:cxn modelId="{5F8B9FA2-8EC1-4C6F-8C1C-B9C2A478F736}" type="presOf" srcId="{E5CD8F2F-21CE-4B3D-8851-38EA15E72C28}" destId="{992C59D0-A722-43EB-BBB6-E2CC6F025537}" srcOrd="0" destOrd="0" presId="urn:microsoft.com/office/officeart/2005/8/layout/cycle3"/>
    <dgm:cxn modelId="{CF88A744-C38D-47FA-8D5F-17C89D0A30DD}" srcId="{D46D0686-E021-46BD-8B81-5741301B31ED}" destId="{F9162290-B809-443F-9CEB-7B089144CC2D}" srcOrd="1" destOrd="0" parTransId="{4CA436F0-B841-4996-A53A-5095115FC2BD}" sibTransId="{E92F4745-1E02-4E22-B524-ADA4E5A75D85}"/>
    <dgm:cxn modelId="{CBB9961E-DAB8-432F-91BD-A3989A45AD50}" srcId="{D46D0686-E021-46BD-8B81-5741301B31ED}" destId="{F77168E4-646C-4AF5-AD8D-560CCB013BE8}" srcOrd="2" destOrd="0" parTransId="{B9E92FE9-EE8C-42C9-ADAC-419157E50B20}" sibTransId="{1BFDEA4B-B592-4D50-B23A-A4F6EB9846F9}"/>
    <dgm:cxn modelId="{D091C88A-A709-4B2D-A4E0-BA8D71D27C7D}" srcId="{D46D0686-E021-46BD-8B81-5741301B31ED}" destId="{E663BD97-97DA-40E3-B250-D7588F6DAB77}" srcOrd="4" destOrd="0" parTransId="{18392EB4-64A0-4BD4-8355-8392D71DCCD2}" sibTransId="{9716E099-6523-418B-878E-6CDE96B2EE4C}"/>
    <dgm:cxn modelId="{0A30D0F2-5E79-4B51-ADAF-B2ED5CBF1430}" type="presOf" srcId="{3CDFD783-28C9-4936-B4B7-B76CFFEA2F78}" destId="{52CA4BD8-AFBD-4721-B9DA-106296B90F15}" srcOrd="0" destOrd="0" presId="urn:microsoft.com/office/officeart/2005/8/layout/cycle3"/>
    <dgm:cxn modelId="{CE95BD6F-257D-4D4C-A3F6-309DDC6A76F6}" type="presOf" srcId="{D46D0686-E021-46BD-8B81-5741301B31ED}" destId="{0F22CB35-934A-4D74-BCD2-9BF2A8D61BA2}" srcOrd="0" destOrd="0" presId="urn:microsoft.com/office/officeart/2005/8/layout/cycle3"/>
    <dgm:cxn modelId="{E17C0D03-1DD0-4BD5-8C54-9144664466E5}" type="presOf" srcId="{E663BD97-97DA-40E3-B250-D7588F6DAB77}" destId="{AECA5FEF-FA45-44F3-A78C-2F8BFC1A5836}" srcOrd="0" destOrd="0" presId="urn:microsoft.com/office/officeart/2005/8/layout/cycle3"/>
    <dgm:cxn modelId="{89F925F3-65F4-446D-AA12-A12267023E9D}" type="presParOf" srcId="{0F22CB35-934A-4D74-BCD2-9BF2A8D61BA2}" destId="{E1FBAE2A-5AA3-443E-93FA-0E2AE05DD180}" srcOrd="0" destOrd="0" presId="urn:microsoft.com/office/officeart/2005/8/layout/cycle3"/>
    <dgm:cxn modelId="{63E6B869-BAC7-4F6B-9005-0477FAE4275F}" type="presParOf" srcId="{E1FBAE2A-5AA3-443E-93FA-0E2AE05DD180}" destId="{52CA4BD8-AFBD-4721-B9DA-106296B90F15}" srcOrd="0" destOrd="0" presId="urn:microsoft.com/office/officeart/2005/8/layout/cycle3"/>
    <dgm:cxn modelId="{E37BE6E5-1313-4DC8-BA1C-EFE621039C99}" type="presParOf" srcId="{E1FBAE2A-5AA3-443E-93FA-0E2AE05DD180}" destId="{D0BB1320-E54D-4569-8ACF-1F2B42B1AE97}" srcOrd="1" destOrd="0" presId="urn:microsoft.com/office/officeart/2005/8/layout/cycle3"/>
    <dgm:cxn modelId="{AF9D7A34-2537-4085-8084-0D77372B4AE0}" type="presParOf" srcId="{E1FBAE2A-5AA3-443E-93FA-0E2AE05DD180}" destId="{D17AC0D5-FC80-4D5F-AC9B-8278E90B49CB}" srcOrd="2" destOrd="0" presId="urn:microsoft.com/office/officeart/2005/8/layout/cycle3"/>
    <dgm:cxn modelId="{59E00E90-4EF5-41D3-9AFA-C2B464795BE3}" type="presParOf" srcId="{E1FBAE2A-5AA3-443E-93FA-0E2AE05DD180}" destId="{C8D017BB-BC2E-4D7F-93B6-F50A5D698E0C}" srcOrd="3" destOrd="0" presId="urn:microsoft.com/office/officeart/2005/8/layout/cycle3"/>
    <dgm:cxn modelId="{A1AC6F99-8C2E-47DA-BB9A-CE79CBE6E3D3}" type="presParOf" srcId="{E1FBAE2A-5AA3-443E-93FA-0E2AE05DD180}" destId="{992C59D0-A722-43EB-BBB6-E2CC6F025537}" srcOrd="4" destOrd="0" presId="urn:microsoft.com/office/officeart/2005/8/layout/cycle3"/>
    <dgm:cxn modelId="{C8A03661-5644-4C6F-9FB9-D59B656347A1}" type="presParOf" srcId="{E1FBAE2A-5AA3-443E-93FA-0E2AE05DD180}" destId="{AECA5FEF-FA45-44F3-A78C-2F8BFC1A5836}" srcOrd="5" destOrd="0" presId="urn:microsoft.com/office/officeart/2005/8/layout/cycle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C5E06-EFDD-4796-9154-53E4494A0E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9C635B-5FA7-400B-85CC-D2D7420AD98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открытого занятия</a:t>
          </a:r>
          <a:endParaRPr lang="ru-RU" b="1" dirty="0">
            <a:solidFill>
              <a:schemeClr val="tx1"/>
            </a:solidFill>
          </a:endParaRPr>
        </a:p>
      </dgm:t>
    </dgm:pt>
    <dgm:pt modelId="{5F4B51AF-2459-47E2-B57E-9E6280BAB976}" type="parTrans" cxnId="{13C32CB8-9EEA-4713-A907-E3E39AAA168A}">
      <dgm:prSet/>
      <dgm:spPr/>
      <dgm:t>
        <a:bodyPr/>
        <a:lstStyle/>
        <a:p>
          <a:endParaRPr lang="ru-RU"/>
        </a:p>
      </dgm:t>
    </dgm:pt>
    <dgm:pt modelId="{8A32CFC7-65CE-4209-8E42-DC1686A7B05C}" type="sibTrans" cxnId="{13C32CB8-9EEA-4713-A907-E3E39AAA168A}">
      <dgm:prSet/>
      <dgm:spPr/>
      <dgm:t>
        <a:bodyPr/>
        <a:lstStyle/>
        <a:p>
          <a:endParaRPr lang="ru-RU"/>
        </a:p>
      </dgm:t>
    </dgm:pt>
    <dgm:pt modelId="{82BE01BE-6355-4018-B393-175F51BA8017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РППС в группах,  информационных стендов</a:t>
          </a:r>
          <a:endParaRPr lang="ru-RU" b="1" dirty="0">
            <a:solidFill>
              <a:schemeClr val="tx1"/>
            </a:solidFill>
          </a:endParaRPr>
        </a:p>
      </dgm:t>
    </dgm:pt>
    <dgm:pt modelId="{B65C1C98-0508-469A-8B0C-6A64C100D568}" type="parTrans" cxnId="{69581560-945E-4048-BF64-32C46211A8C2}">
      <dgm:prSet/>
      <dgm:spPr/>
      <dgm:t>
        <a:bodyPr/>
        <a:lstStyle/>
        <a:p>
          <a:endParaRPr lang="ru-RU"/>
        </a:p>
      </dgm:t>
    </dgm:pt>
    <dgm:pt modelId="{6C64F9E3-E15B-4259-8B64-2F5FB1551560}" type="sibTrans" cxnId="{69581560-945E-4048-BF64-32C46211A8C2}">
      <dgm:prSet/>
      <dgm:spPr/>
      <dgm:t>
        <a:bodyPr/>
        <a:lstStyle/>
        <a:p>
          <a:endParaRPr lang="ru-RU"/>
        </a:p>
      </dgm:t>
    </dgm:pt>
    <dgm:pt modelId="{0AF68D7B-CE2B-4674-A34C-053399896534}">
      <dgm:prSet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Оформление информации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методическом кабинете</a:t>
          </a:r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9F91C1-6613-4D31-84E0-1DAAD332B928}" type="parTrans" cxnId="{4C3B6CA2-5A34-48EF-BC0A-AA9B0776784C}">
      <dgm:prSet/>
      <dgm:spPr/>
      <dgm:t>
        <a:bodyPr/>
        <a:lstStyle/>
        <a:p>
          <a:endParaRPr lang="ru-RU"/>
        </a:p>
      </dgm:t>
    </dgm:pt>
    <dgm:pt modelId="{0CA534F5-3A47-4A73-B940-F64D04E5DD1B}" type="sibTrans" cxnId="{4C3B6CA2-5A34-48EF-BC0A-AA9B0776784C}">
      <dgm:prSet/>
      <dgm:spPr/>
      <dgm:t>
        <a:bodyPr/>
        <a:lstStyle/>
        <a:p>
          <a:endParaRPr lang="ru-RU"/>
        </a:p>
      </dgm:t>
    </dgm:pt>
    <dgm:pt modelId="{3A697BAF-1F48-493B-B1D6-1DFB7AFF1268}" type="pres">
      <dgm:prSet presAssocID="{345C5E06-EFDD-4796-9154-53E4494A0ED4}" presName="Name0" presStyleCnt="0">
        <dgm:presLayoutVars>
          <dgm:dir/>
          <dgm:resizeHandles val="exact"/>
        </dgm:presLayoutVars>
      </dgm:prSet>
      <dgm:spPr/>
    </dgm:pt>
    <dgm:pt modelId="{F1459B61-BAC6-4EA2-B309-314F904F2F14}" type="pres">
      <dgm:prSet presAssocID="{82BE01BE-6355-4018-B393-175F51BA8017}" presName="node" presStyleLbl="node1" presStyleIdx="0" presStyleCnt="3" custScaleX="118985">
        <dgm:presLayoutVars>
          <dgm:bulletEnabled val="1"/>
        </dgm:presLayoutVars>
      </dgm:prSet>
      <dgm:spPr/>
    </dgm:pt>
    <dgm:pt modelId="{969E6537-83E6-4AEF-A71B-194EED77D7A0}" type="pres">
      <dgm:prSet presAssocID="{6C64F9E3-E15B-4259-8B64-2F5FB1551560}" presName="sibTrans" presStyleLbl="sibTrans2D1" presStyleIdx="0" presStyleCnt="2"/>
      <dgm:spPr/>
    </dgm:pt>
    <dgm:pt modelId="{140C11DA-2D8F-496D-A954-A1DAD51BFF9A}" type="pres">
      <dgm:prSet presAssocID="{6C64F9E3-E15B-4259-8B64-2F5FB1551560}" presName="connectorText" presStyleLbl="sibTrans2D1" presStyleIdx="0" presStyleCnt="2"/>
      <dgm:spPr/>
    </dgm:pt>
    <dgm:pt modelId="{4D2B279D-0DFD-437D-8F68-3008ED3C0AEB}" type="pres">
      <dgm:prSet presAssocID="{0AF68D7B-CE2B-4674-A34C-053399896534}" presName="node" presStyleLbl="node1" presStyleIdx="1" presStyleCnt="3" custScaleX="117476">
        <dgm:presLayoutVars>
          <dgm:bulletEnabled val="1"/>
        </dgm:presLayoutVars>
      </dgm:prSet>
      <dgm:spPr/>
    </dgm:pt>
    <dgm:pt modelId="{971D28EC-B6FF-45CC-BA1E-DA8675799964}" type="pres">
      <dgm:prSet presAssocID="{0CA534F5-3A47-4A73-B940-F64D04E5DD1B}" presName="sibTrans" presStyleLbl="sibTrans2D1" presStyleIdx="1" presStyleCnt="2"/>
      <dgm:spPr/>
    </dgm:pt>
    <dgm:pt modelId="{E375DA59-67A6-44E2-A769-3A4D792FEF4D}" type="pres">
      <dgm:prSet presAssocID="{0CA534F5-3A47-4A73-B940-F64D04E5DD1B}" presName="connectorText" presStyleLbl="sibTrans2D1" presStyleIdx="1" presStyleCnt="2"/>
      <dgm:spPr/>
    </dgm:pt>
    <dgm:pt modelId="{1F317CC1-9991-4A8A-9C01-BF0AF85D5A94}" type="pres">
      <dgm:prSet presAssocID="{5F9C635B-5FA7-400B-85CC-D2D7420AD986}" presName="node" presStyleLbl="node1" presStyleIdx="2" presStyleCnt="3" custScaleX="120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C7CD4-AEB0-40BD-83EC-9AFC6C568B25}" type="presOf" srcId="{0AF68D7B-CE2B-4674-A34C-053399896534}" destId="{4D2B279D-0DFD-437D-8F68-3008ED3C0AEB}" srcOrd="0" destOrd="0" presId="urn:microsoft.com/office/officeart/2005/8/layout/process1"/>
    <dgm:cxn modelId="{1275DA26-AC0C-4FD1-9298-FEDBCA671E86}" type="presOf" srcId="{345C5E06-EFDD-4796-9154-53E4494A0ED4}" destId="{3A697BAF-1F48-493B-B1D6-1DFB7AFF1268}" srcOrd="0" destOrd="0" presId="urn:microsoft.com/office/officeart/2005/8/layout/process1"/>
    <dgm:cxn modelId="{0299672D-8B8E-4C6E-9713-8F3A94D59548}" type="presOf" srcId="{5F9C635B-5FA7-400B-85CC-D2D7420AD986}" destId="{1F317CC1-9991-4A8A-9C01-BF0AF85D5A94}" srcOrd="0" destOrd="0" presId="urn:microsoft.com/office/officeart/2005/8/layout/process1"/>
    <dgm:cxn modelId="{1EF10566-7802-4FF4-BA06-0F185ECBA0E3}" type="presOf" srcId="{0CA534F5-3A47-4A73-B940-F64D04E5DD1B}" destId="{971D28EC-B6FF-45CC-BA1E-DA8675799964}" srcOrd="0" destOrd="0" presId="urn:microsoft.com/office/officeart/2005/8/layout/process1"/>
    <dgm:cxn modelId="{AF0D946E-3952-47C9-80AC-9F63742B65DD}" type="presOf" srcId="{6C64F9E3-E15B-4259-8B64-2F5FB1551560}" destId="{969E6537-83E6-4AEF-A71B-194EED77D7A0}" srcOrd="0" destOrd="0" presId="urn:microsoft.com/office/officeart/2005/8/layout/process1"/>
    <dgm:cxn modelId="{4C3B6CA2-5A34-48EF-BC0A-AA9B0776784C}" srcId="{345C5E06-EFDD-4796-9154-53E4494A0ED4}" destId="{0AF68D7B-CE2B-4674-A34C-053399896534}" srcOrd="1" destOrd="0" parTransId="{E09F91C1-6613-4D31-84E0-1DAAD332B928}" sibTransId="{0CA534F5-3A47-4A73-B940-F64D04E5DD1B}"/>
    <dgm:cxn modelId="{FAB1FF47-4386-4988-9E5C-AD0A6E4A3EE7}" type="presOf" srcId="{82BE01BE-6355-4018-B393-175F51BA8017}" destId="{F1459B61-BAC6-4EA2-B309-314F904F2F14}" srcOrd="0" destOrd="0" presId="urn:microsoft.com/office/officeart/2005/8/layout/process1"/>
    <dgm:cxn modelId="{8EE218C7-AE98-40D4-ABD1-FECFD428EB08}" type="presOf" srcId="{6C64F9E3-E15B-4259-8B64-2F5FB1551560}" destId="{140C11DA-2D8F-496D-A954-A1DAD51BFF9A}" srcOrd="1" destOrd="0" presId="urn:microsoft.com/office/officeart/2005/8/layout/process1"/>
    <dgm:cxn modelId="{C77CB692-238B-4C61-BA7A-7FA704C986C9}" type="presOf" srcId="{0CA534F5-3A47-4A73-B940-F64D04E5DD1B}" destId="{E375DA59-67A6-44E2-A769-3A4D792FEF4D}" srcOrd="1" destOrd="0" presId="urn:microsoft.com/office/officeart/2005/8/layout/process1"/>
    <dgm:cxn modelId="{69581560-945E-4048-BF64-32C46211A8C2}" srcId="{345C5E06-EFDD-4796-9154-53E4494A0ED4}" destId="{82BE01BE-6355-4018-B393-175F51BA8017}" srcOrd="0" destOrd="0" parTransId="{B65C1C98-0508-469A-8B0C-6A64C100D568}" sibTransId="{6C64F9E3-E15B-4259-8B64-2F5FB1551560}"/>
    <dgm:cxn modelId="{13C32CB8-9EEA-4713-A907-E3E39AAA168A}" srcId="{345C5E06-EFDD-4796-9154-53E4494A0ED4}" destId="{5F9C635B-5FA7-400B-85CC-D2D7420AD986}" srcOrd="2" destOrd="0" parTransId="{5F4B51AF-2459-47E2-B57E-9E6280BAB976}" sibTransId="{8A32CFC7-65CE-4209-8E42-DC1686A7B05C}"/>
    <dgm:cxn modelId="{B176CDA0-7B8B-4236-8721-60C53A8185EE}" type="presParOf" srcId="{3A697BAF-1F48-493B-B1D6-1DFB7AFF1268}" destId="{F1459B61-BAC6-4EA2-B309-314F904F2F14}" srcOrd="0" destOrd="0" presId="urn:microsoft.com/office/officeart/2005/8/layout/process1"/>
    <dgm:cxn modelId="{99C18436-4E56-461E-A8C2-5367F407C1E2}" type="presParOf" srcId="{3A697BAF-1F48-493B-B1D6-1DFB7AFF1268}" destId="{969E6537-83E6-4AEF-A71B-194EED77D7A0}" srcOrd="1" destOrd="0" presId="urn:microsoft.com/office/officeart/2005/8/layout/process1"/>
    <dgm:cxn modelId="{11FBF13F-D039-48B1-8FB1-122F0F8C4E5B}" type="presParOf" srcId="{969E6537-83E6-4AEF-A71B-194EED77D7A0}" destId="{140C11DA-2D8F-496D-A954-A1DAD51BFF9A}" srcOrd="0" destOrd="0" presId="urn:microsoft.com/office/officeart/2005/8/layout/process1"/>
    <dgm:cxn modelId="{3D0B7411-7CDD-41CE-B6A6-6D511A7A3A8E}" type="presParOf" srcId="{3A697BAF-1F48-493B-B1D6-1DFB7AFF1268}" destId="{4D2B279D-0DFD-437D-8F68-3008ED3C0AEB}" srcOrd="2" destOrd="0" presId="urn:microsoft.com/office/officeart/2005/8/layout/process1"/>
    <dgm:cxn modelId="{EC12C376-617C-4A14-9250-F293D86D5FFF}" type="presParOf" srcId="{3A697BAF-1F48-493B-B1D6-1DFB7AFF1268}" destId="{971D28EC-B6FF-45CC-BA1E-DA8675799964}" srcOrd="3" destOrd="0" presId="urn:microsoft.com/office/officeart/2005/8/layout/process1"/>
    <dgm:cxn modelId="{3ACF7CBB-CA18-4788-B3C5-9ACB5A08C2BD}" type="presParOf" srcId="{971D28EC-B6FF-45CC-BA1E-DA8675799964}" destId="{E375DA59-67A6-44E2-A769-3A4D792FEF4D}" srcOrd="0" destOrd="0" presId="urn:microsoft.com/office/officeart/2005/8/layout/process1"/>
    <dgm:cxn modelId="{374054D0-CF95-4B67-A2D2-6926E4384891}" type="presParOf" srcId="{3A697BAF-1F48-493B-B1D6-1DFB7AFF1268}" destId="{1F317CC1-9991-4A8A-9C01-BF0AF85D5A94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 для презентации по ПД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43182"/>
            <a:ext cx="8001024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«Участие педагогического коллектива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областном смотре-конкурсе по профилактике детского дорожно-транспортного травматизма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«Зеленый огонек»»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715016"/>
            <a:ext cx="4057656" cy="6143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Долгих Е.А., старший воспитатель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142852"/>
            <a:ext cx="742952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Юго-Восточное управление министерства образования и науки Самарской области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№ 1 «Образовательный центр» имени Героя Советского Союза С. В. Вавилова с. Борское муниципального района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Борский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Самарской области – детский сад «Колокольчик».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20.userapi.com/impg/pU3moZVoIwCwCdfkMsuRxjK0D8Bq2jgwyhHWaw/g7OQJ-WiXDE.jpg?size=364x336&amp;quality=96&amp;sign=c7d7fedf5a1db31c472c99a4e235b1d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57599"/>
            <a:ext cx="3467100" cy="3200401"/>
          </a:xfrm>
          <a:prstGeom prst="rect">
            <a:avLst/>
          </a:prstGeom>
          <a:noFill/>
        </p:spPr>
      </p:pic>
      <p:pic>
        <p:nvPicPr>
          <p:cNvPr id="5" name="Содержимое 4" descr="IMG-20221216-WA00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286124"/>
          </a:xfrm>
          <a:prstGeom prst="rect">
            <a:avLst/>
          </a:prstGeom>
        </p:spPr>
      </p:pic>
      <p:pic>
        <p:nvPicPr>
          <p:cNvPr id="2054" name="Picture 6" descr="https://sun9-14.userapi.com/impg/v-jSPs7x1o7uibGYMgd6KsIWEYdLRW2BjD3ThQ/1v5s_ZQEbtQ.jpg?size=281x448&amp;quality=96&amp;sign=6a742d475a255d0d3b8969503bf2a2a1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1099" y="2857496"/>
            <a:ext cx="2822902" cy="4000504"/>
          </a:xfrm>
          <a:prstGeom prst="rect">
            <a:avLst/>
          </a:prstGeom>
          <a:noFill/>
        </p:spPr>
      </p:pic>
      <p:pic>
        <p:nvPicPr>
          <p:cNvPr id="2050" name="Picture 2" descr="C:\Users\User\Desktop\Диплом смотра конкурса Зеленый огонек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3187202" cy="407194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54008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Награждение  победителей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областного смотра-конкурса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«Зеленый огонек»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 Конкурса: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активизировать деятельность по предупреждению детского дорожно-транспортного травматизма образовательных организаций, реализующих образовательные программы дошкольного образования;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совершенствовать формы взаимодействия педагогических коллективов, родительской общественности, подразделений ГИБДД, общественных организаций по обучению детей правилам безопасного поведения на дорогах и профилактике ДДТТ;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обобщение и распространение положительного опыта профилактической работы по предупреждению ДДТТ в образовательных организациях, реализующих образовательные программы дошкольного образования, выявление новых форм работы.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01080" cy="114300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Конкурса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Повышение эффективности работы образовательных организаций, реализующих образовательные программы дошкольного образования по предупреждению детского дорожно-транспортного травматизма</a:t>
            </a:r>
            <a:endParaRPr lang="ru-RU" sz="2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5214974" cy="2928958"/>
          </a:xfrm>
        </p:spPr>
        <p:txBody>
          <a:bodyPr>
            <a:normAutofit/>
          </a:bodyPr>
          <a:lstStyle/>
          <a:p>
            <a:pPr lvl="0" algn="just"/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Этапы проведения конкурса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285728"/>
          <a:ext cx="914400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определении эффективности работы образовательной организации учитываются:</a:t>
            </a: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материально-технической базы для проведения профилактической работы и предметно-развивающей среды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автогородок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разметка на улице, оформленные стенды, плакаты, макеты, уголки безопасности, аудиовизуальные и компьютерные средства, и т.д.); </a:t>
            </a: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информативность методического уголка, библиотеки, средств обучения и т.д.; уровень совместной работы с родителями по профилактике дорожно-транспортного травматизма детей; </a:t>
            </a: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взаимодействия с подразделениями ГИБДД и общественными организациями, уровень совместно проведенных с ними мероприятий; </a:t>
            </a: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авторских разработок - проработанность, наглядность и детализация информационных материалов, практическая значимость и применимость разработки в массовой педагогической практике; </a:t>
            </a: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результативность участия в мероприятиях различного уровня; </a:t>
            </a:r>
          </a:p>
          <a:p>
            <a:pPr lvl="0"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проведения мероприятия (занятия).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Критерии оценки  смотра </a:t>
            </a:r>
            <a:r>
              <a:rPr lang="ru-RU" sz="2400" dirty="0" smtClean="0">
                <a:solidFill>
                  <a:srgbClr val="C00000"/>
                </a:solidFill>
              </a:rPr>
              <a:t>конкурса на всех этапах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моменты на заочном этапе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подготовке к смотру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–конкурсу «Зеленый огонек»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нимок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25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Требования к материалам </a:t>
            </a:r>
            <a:r>
              <a:rPr lang="ru-RU" sz="2400" dirty="0" err="1" smtClean="0">
                <a:solidFill>
                  <a:srgbClr val="C00000"/>
                </a:solidFill>
              </a:rPr>
              <a:t>портфолио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Информационно-аналитическую справку с описанием профилактической работы по профилактике детского дорожно-транспортного травматизма в 2021-2022 учебном году, проводимой в организации, объемом не менее 4-х машинописных страниц через 1,5 интервала и фотографий (не более 10 фото);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Описание материально-технической базы для проведения профилактической работы; описание учебно-методического обеспечения (в том числе планы работ);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Материалы, раскрывающие оригинальные, нестандартные формы совместной деятельности по профилактике детского дорожно-транспортного травматизма работников образования, ГИБДД, общественности (видео- и фотоматериалы);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собственные оригинальные разработки тематических занятий, игр, праздников, акций;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Материалы, подтверждающие достижения по данному направлению работы (дипломы, грамоты за участие в районных (городских), областных, Всероссийских конкурсах по профилактике детского дорожно-транспортного травматизма;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Материалы взаимодействия со СМИ (статьи, публикации, репортажи);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Описание работы по повышению профессиональной компетентности педагогических кадров (количество мероприятий для воспитателей, в т.ч. количество обучающих и методических мастер-классов (охват), консультаций (охват), количество методических разработок; новые формы 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кадрами и др.).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725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Заочный этап. Разделы </a:t>
            </a:r>
            <a:r>
              <a:rPr lang="ru-RU" sz="2400" dirty="0" err="1" smtClean="0">
                <a:solidFill>
                  <a:srgbClr val="C00000"/>
                </a:solidFill>
              </a:rPr>
              <a:t>портфолио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609" t="26304" r="14348" b="6250"/>
          <a:stretch>
            <a:fillRect/>
          </a:stretch>
        </p:blipFill>
        <p:spPr bwMode="auto">
          <a:xfrm>
            <a:off x="0" y="714356"/>
            <a:ext cx="9144000" cy="54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001156" cy="72547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Портфолио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материалов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Детского сада «Колокольчик» с.Борское»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114" t="23151" r="6249" b="6162"/>
          <a:stretch>
            <a:fillRect/>
          </a:stretch>
        </p:blipFill>
        <p:spPr bwMode="auto">
          <a:xfrm>
            <a:off x="2786050" y="3571876"/>
            <a:ext cx="61436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s://sun9-78.userapi.com/impg/71qt2E8qwL6PZ9P90IPHJpHmVXg3l0QtAy8EFQ/KgbHAvNQPWY.jpg?size=320x448&amp;quality=96&amp;sign=fb883b54baef07ea3b634491413e7589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64317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54008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моменты на очном этапе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 подготовке к смотру –конкурсу «Зеленый огонек»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714356"/>
          <a:ext cx="91440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sun9-55.userapi.com/impg/FHi0wdJHJcs3_01GXKpTjI7DdUwWfdtsY-rXvg/hf6z4BrsnsY.jpg?size=401x336&amp;quality=96&amp;sign=b898525dc5ecb38c1f3d09e19467a91e&amp;c_uniq_tag=uq8C7kxOH_UNiB3egwJ48CbRIudr9_-v5R1l2UvXeV0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625335" y="2500306"/>
            <a:ext cx="451866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</TotalTime>
  <Words>755</Words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«Участие педагогического коллектива  в областном смотре-конкурсе по профилактике детского дорожно-транспортного травматизма  «Зеленый огонек»» </vt:lpstr>
      <vt:lpstr>Цель Конкурса: Повышение эффективности работы образовательных организаций, реализующих образовательные программы дошкольного образования по предупреждению детского дорожно-транспортного травматизма</vt:lpstr>
      <vt:lpstr>Этапы проведения конкурса</vt:lpstr>
      <vt:lpstr>Критерии оценки  смотра конкурса на всех этапах</vt:lpstr>
      <vt:lpstr>Организационные моменты на заочном этапе  при подготовке к смотру –конкурсу «Зеленый огонек»</vt:lpstr>
      <vt:lpstr>Требования к материалам портфолио</vt:lpstr>
      <vt:lpstr>Заочный этап. Разделы портфолио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2023-03-17T17:12:06Z</dcterms:created>
  <dcterms:modified xsi:type="dcterms:W3CDTF">2023-03-26T17:53:45Z</dcterms:modified>
</cp:coreProperties>
</file>