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448" r:id="rId5"/>
    <p:sldId id="2463" r:id="rId6"/>
    <p:sldId id="2432" r:id="rId7"/>
    <p:sldId id="2462" r:id="rId8"/>
    <p:sldId id="259" r:id="rId9"/>
    <p:sldId id="2464" r:id="rId10"/>
    <p:sldId id="2468" r:id="rId11"/>
    <p:sldId id="2467" r:id="rId12"/>
    <p:sldId id="2469" r:id="rId13"/>
    <p:sldId id="2466" r:id="rId14"/>
    <p:sldId id="2465" r:id="rId1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9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4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1023B"/>
    <a:srgbClr val="898989"/>
    <a:srgbClr val="2F3342"/>
    <a:srgbClr val="A53F52"/>
    <a:srgbClr val="2C2153"/>
    <a:srgbClr val="E9975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99402F-86A4-428E-9560-99B5AC3ADA31}" v="1" dt="2020-08-24T22:27:47.0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7719" autoAdjust="0"/>
    <p:restoredTop sz="95033" autoAdjust="0"/>
  </p:normalViewPr>
  <p:slideViewPr>
    <p:cSldViewPr snapToGrid="0">
      <p:cViewPr>
        <p:scale>
          <a:sx n="80" d="100"/>
          <a:sy n="80" d="100"/>
        </p:scale>
        <p:origin x="-355" y="-144"/>
      </p:cViewPr>
      <p:guideLst>
        <p:guide orient="horz" pos="1992"/>
        <p:guide orient="horz" pos="1416"/>
        <p:guide pos="3840"/>
      </p:guideLst>
    </p:cSldViewPr>
  </p:slideViewPr>
  <p:outlineViewPr>
    <p:cViewPr>
      <p:scale>
        <a:sx n="33" d="100"/>
        <a:sy n="33" d="100"/>
      </p:scale>
      <p:origin x="0" y="-518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8722"/>
    </p:cViewPr>
  </p:sorterViewPr>
  <p:notesViewPr>
    <p:cSldViewPr snapToGrid="0">
      <p:cViewPr varScale="1">
        <p:scale>
          <a:sx n="99" d="100"/>
          <a:sy n="99" d="100"/>
        </p:scale>
        <p:origin x="2820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plotArea>
      <c:layout>
        <c:manualLayout>
          <c:layoutTarget val="inner"/>
          <c:xMode val="edge"/>
          <c:yMode val="edge"/>
          <c:x val="0.11786294291338623"/>
          <c:y val="0.13918890347039989"/>
          <c:w val="0.68136854068484864"/>
          <c:h val="0.64172863808690783"/>
        </c:manualLayout>
      </c:layout>
      <c:pieChart>
        <c:varyColors val="1"/>
        <c:ser>
          <c:idx val="0"/>
          <c:order val="0"/>
          <c:tx>
            <c:strRef>
              <c:f>Лист1!$D$1</c:f>
              <c:strCache>
                <c:ptCount val="1"/>
                <c:pt idx="0">
                  <c:v>Сектор 3</c:v>
                </c:pt>
              </c:strCache>
            </c:strRef>
          </c:tx>
          <c:explosion val="24"/>
          <c:dPt>
            <c:idx val="0"/>
            <c:explosion val="11"/>
          </c:dPt>
          <c:dPt>
            <c:idx val="1"/>
            <c:explosion val="21"/>
          </c:dPt>
          <c:dPt>
            <c:idx val="2"/>
            <c:explosion val="13"/>
          </c:dPt>
          <c:dPt>
            <c:idx val="3"/>
            <c:explosion val="28"/>
          </c:dPt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81E4-4B7A-B54D-B343FC3DBA4F}"/>
            </c:ext>
          </c:extLst>
        </c:ser>
        <c:firstSliceAng val="0"/>
      </c:pieChart>
    </c:plotArea>
    <c:legend>
      <c:legendPos val="b"/>
      <c:layout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Повышение уверенности в своих знаниях</c:v>
                </c:pt>
                <c:pt idx="1">
                  <c:v>Использование новой лексики в речи</c:v>
                </c:pt>
                <c:pt idx="2">
                  <c:v>Опора на наглядный материал</c:v>
                </c:pt>
                <c:pt idx="3">
                  <c:v>Повышение интереса к обсуждению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2.2000000000000002</c:v>
                </c:pt>
                <c:pt idx="1">
                  <c:v>3.2</c:v>
                </c:pt>
                <c:pt idx="2">
                  <c:v>1.4</c:v>
                </c:pt>
                <c:pt idx="3">
                  <c:v>4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2060178090154861"/>
          <c:y val="6.5968777121794969E-2"/>
          <c:w val="0.30892839238123104"/>
          <c:h val="0.86201430780714816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0F97DFCF-F890-A143-9133-C8B65C9B01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FE2C281-2434-D94F-B4BD-BA3CD4DB8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DB7656B-A354-44C7-91BB-D36C6E150A63}" type="datetime1">
              <a:rPr lang="ru-RU" smtClean="0"/>
              <a:pPr rtl="0"/>
              <a:t>26.08.2024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C17CBFA-633D-5540-AFAA-BE1F495EC6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826B5631-D714-AD41-853B-A883ADC344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65AE8BC-2AB3-9E4C-9797-2A6F8A74C74E}" type="slidenum">
              <a:rPr lang="ru-RU" smtClean="0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39870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7F42F-5DBE-4911-A325-CA0C2A5D0FE2}" type="datetime1">
              <a:rPr lang="ru-RU" smtClean="0"/>
              <a:pPr/>
              <a:t>26.08.2024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28B34ED-4CDD-41C9-90F7-D768D5559A6F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42259706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28B34ED-4CDD-41C9-90F7-D768D5559A6F}" type="slidenum">
              <a:rPr lang="ru-RU" smtClean="0"/>
              <a:pPr rtl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3006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8B34ED-4CDD-41C9-90F7-D768D5559A6F}" type="slidenum">
              <a:rPr lang="ru-RU" smtClean="0"/>
              <a:pPr rtl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401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8B34ED-4CDD-41C9-90F7-D768D5559A6F}" type="slidenum">
              <a:rPr lang="ru-RU" smtClean="0"/>
              <a:pPr rtl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781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8B34ED-4CDD-41C9-90F7-D768D5559A6F}" type="slidenum">
              <a:rPr lang="ru-RU" smtClean="0"/>
              <a:pPr rtl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3627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28B34ED-4CDD-41C9-90F7-D768D5559A6F}" type="slidenum">
              <a:rPr lang="ru-RU" smtClean="0"/>
              <a:pPr rtl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2949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28B34ED-4CDD-41C9-90F7-D768D5559A6F}" type="slidenum">
              <a:rPr lang="ru-RU" smtClean="0"/>
              <a:pPr rtl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3006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 2">
            <a:extLst>
              <a:ext uri="{FF2B5EF4-FFF2-40B4-BE49-F238E27FC236}">
                <a16:creationId xmlns:a16="http://schemas.microsoft.com/office/drawing/2014/main" xmlns="" id="{DE635FD8-712D-4EE2-A5B6-3DD8DE9C25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F80209DF-C4D9-43B8-AA05-F536191530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2343" y="5922140"/>
            <a:ext cx="5167313" cy="51879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758235C5-25B1-4243-9762-4AAD3C08E8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3608511"/>
            <a:ext cx="4114800" cy="51879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 rtlCol="0">
            <a:noAutofit/>
          </a:bodyPr>
          <a:lstStyle>
            <a:lvl1pPr marL="0" indent="0" algn="ctr">
              <a:buNone/>
              <a:defRPr sz="1800" cap="all" baseline="0"/>
            </a:lvl1pPr>
          </a:lstStyle>
          <a:p>
            <a:pPr rtl="0"/>
            <a:r>
              <a:rPr lang="ru-RU" spc="300" noProof="0"/>
              <a:t>ГОДОВОЙ ОБЗОР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8B2C6E-DB6F-4476-8E95-9F6EC79392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836" y="2445633"/>
            <a:ext cx="11490325" cy="823913"/>
          </a:xfrm>
        </p:spPr>
        <p:txBody>
          <a:bodyPr rtlCol="0">
            <a:noAutofit/>
          </a:bodyPr>
          <a:lstStyle>
            <a:lvl1pPr>
              <a:lnSpc>
                <a:spcPct val="150000"/>
              </a:lnSpc>
              <a:spcBef>
                <a:spcPts val="1000"/>
              </a:spcBef>
              <a:defRPr sz="4000" cap="all" spc="300" baseline="0"/>
            </a:lvl1pPr>
          </a:lstStyle>
          <a:p>
            <a:pPr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182303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186FE9B2-6286-484B-8943-95EE0B6B02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416550" cy="6858000"/>
          </a:xfrm>
          <a:effectLst/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xmlns="" id="{7D4E8708-8565-4A5B-9D9E-1D4F40EAF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C2E478F-E849-4A8C-AF1F-CBCC78A7CBFA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6" name="Объект 8">
            <a:extLst>
              <a:ext uri="{FF2B5EF4-FFF2-40B4-BE49-F238E27FC236}">
                <a16:creationId xmlns:a16="http://schemas.microsoft.com/office/drawing/2014/main" xmlns="" id="{42436126-0370-4532-A8AD-D20897982A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1661160"/>
            <a:ext cx="4646246" cy="2218585"/>
          </a:xfrm>
        </p:spPr>
        <p:txBody>
          <a:bodyPr rtlCol="0">
            <a:noAutofit/>
          </a:bodyPr>
          <a:lstStyle>
            <a:lvl1pPr>
              <a:defRPr/>
            </a:lvl1pPr>
          </a:lstStyle>
          <a:p>
            <a:pPr marL="0" indent="0" rtl="0">
              <a:lnSpc>
                <a:spcPct val="100000"/>
              </a:lnSpc>
              <a:buNone/>
            </a:pPr>
            <a:r>
              <a:rPr lang="ru-RU" sz="1600" noProof="0">
                <a:cs typeface="Biome Light" panose="020B0303030204020804" pitchFamily="34" charset="0"/>
              </a:rPr>
              <a:t>Образец текста.</a:t>
            </a:r>
          </a:p>
          <a:p>
            <a:pPr marL="0" indent="0" rtl="0">
              <a:buNone/>
            </a:pPr>
            <a:endParaRPr lang="ru-RU" noProof="0"/>
          </a:p>
        </p:txBody>
      </p:sp>
      <p:sp>
        <p:nvSpPr>
          <p:cNvPr id="17" name="Номер слайда 70">
            <a:extLst>
              <a:ext uri="{FF2B5EF4-FFF2-40B4-BE49-F238E27FC236}">
                <a16:creationId xmlns:a16="http://schemas.microsoft.com/office/drawing/2014/main" xmlns="" id="{AEC105AD-E933-4969-B038-0ABD6F013167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8C2E478F-E849-4A8C-AF1F-CBCC78A7CBFA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7" name="Заголовок 1">
            <a:extLst>
              <a:ext uri="{FF2B5EF4-FFF2-40B4-BE49-F238E27FC236}">
                <a16:creationId xmlns:a16="http://schemas.microsoft.com/office/drawing/2014/main" xmlns="" id="{76CDEBF2-B5C9-4887-B717-81C3D1A73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12037"/>
            <a:ext cx="5897218" cy="884238"/>
          </a:xfrm>
        </p:spPr>
        <p:txBody>
          <a:bodyPr lIns="91440" rIns="91440" rtlCol="0"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32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16A7FA3-8C13-4E5A-88C4-4357C8ACD7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107044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3713196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E635FD8-712D-4EE2-A5B6-3DD8DE9C25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D9074D0F-754F-4F2C-A410-F222D2D234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2365" y="1660810"/>
            <a:ext cx="10787270" cy="830649"/>
          </a:xfrm>
        </p:spPr>
        <p:txBody>
          <a:bodyPr rtlCol="0">
            <a:noAutofit/>
          </a:bodyPr>
          <a:lstStyle/>
          <a:p>
            <a:pPr rtl="0"/>
            <a:r>
              <a:rPr lang="ru-RU" sz="4000" spc="300" noProof="0"/>
              <a:t>Образец заголовка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F80209DF-C4D9-43B8-AA05-F536191530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2343" y="5137992"/>
            <a:ext cx="5167313" cy="51879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 rtlCol="0"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1" name="Текст 13">
            <a:extLst>
              <a:ext uri="{FF2B5EF4-FFF2-40B4-BE49-F238E27FC236}">
                <a16:creationId xmlns:a16="http://schemas.microsoft.com/office/drawing/2014/main" xmlns="" id="{1D89734B-03E0-4ADE-8F62-C819F3E976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8194" y="3903126"/>
            <a:ext cx="3064668" cy="51879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2" name="Текст 13">
            <a:extLst>
              <a:ext uri="{FF2B5EF4-FFF2-40B4-BE49-F238E27FC236}">
                <a16:creationId xmlns:a16="http://schemas.microsoft.com/office/drawing/2014/main" xmlns="" id="{85971F4D-8B59-4B3E-9169-64E0EF1BA8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63664" y="3893330"/>
            <a:ext cx="3064668" cy="51879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3" name="Текст 13">
            <a:extLst>
              <a:ext uri="{FF2B5EF4-FFF2-40B4-BE49-F238E27FC236}">
                <a16:creationId xmlns:a16="http://schemas.microsoft.com/office/drawing/2014/main" xmlns="" id="{90B19777-E2ED-419C-B486-857117FD08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39138" y="3903126"/>
            <a:ext cx="3064668" cy="51879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4" name="Место для изображения из Интернета 33">
            <a:extLst>
              <a:ext uri="{FF2B5EF4-FFF2-40B4-BE49-F238E27FC236}">
                <a16:creationId xmlns:a16="http://schemas.microsoft.com/office/drawing/2014/main" xmlns="" id="{1A58EB44-F532-4998-B316-61C738C37BF5}"/>
              </a:ext>
            </a:extLst>
          </p:cNvPr>
          <p:cNvSpPr>
            <a:spLocks noGrp="1"/>
          </p:cNvSpPr>
          <p:nvPr>
            <p:ph type="clipArt" sz="quarter" idx="19" hasCustomPrompt="1"/>
          </p:nvPr>
        </p:nvSpPr>
        <p:spPr>
          <a:xfrm>
            <a:off x="1754768" y="3098985"/>
            <a:ext cx="731520" cy="73152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35" name="Место для изображения из Интернета 33">
            <a:extLst>
              <a:ext uri="{FF2B5EF4-FFF2-40B4-BE49-F238E27FC236}">
                <a16:creationId xmlns:a16="http://schemas.microsoft.com/office/drawing/2014/main" xmlns="" id="{33763C3C-3545-40BD-9B2C-DC4C0E4CE819}"/>
              </a:ext>
            </a:extLst>
          </p:cNvPr>
          <p:cNvSpPr>
            <a:spLocks noGrp="1"/>
          </p:cNvSpPr>
          <p:nvPr>
            <p:ph type="clipArt" sz="quarter" idx="20" hasCustomPrompt="1"/>
          </p:nvPr>
        </p:nvSpPr>
        <p:spPr>
          <a:xfrm>
            <a:off x="5730240" y="3098985"/>
            <a:ext cx="731520" cy="73152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36" name="Место для изображения из Интернета 33">
            <a:extLst>
              <a:ext uri="{FF2B5EF4-FFF2-40B4-BE49-F238E27FC236}">
                <a16:creationId xmlns:a16="http://schemas.microsoft.com/office/drawing/2014/main" xmlns="" id="{1C5D3777-17F3-4225-8C52-2EF1DB4FD54A}"/>
              </a:ext>
            </a:extLst>
          </p:cNvPr>
          <p:cNvSpPr>
            <a:spLocks noGrp="1"/>
          </p:cNvSpPr>
          <p:nvPr>
            <p:ph type="clipArt" sz="quarter" idx="21" hasCustomPrompt="1"/>
          </p:nvPr>
        </p:nvSpPr>
        <p:spPr>
          <a:xfrm>
            <a:off x="9705712" y="3098985"/>
            <a:ext cx="731520" cy="73152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:p14="http://schemas.microsoft.com/office/powerpoint/2010/main" xmlns="" val="3173740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912AA41C-A030-4521-8130-6A8E4543F27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rstGeom prst="parallelogram">
            <a:avLst/>
          </a:prstGeom>
          <a:effectLst/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83D428-B974-43F4-9246-0A2EECA11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8819" y="642927"/>
            <a:ext cx="4846320" cy="1435947"/>
          </a:xfrm>
        </p:spPr>
        <p:txBody>
          <a:bodyPr rtlCol="0"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5400" baseline="0"/>
            </a:lvl1pPr>
          </a:lstStyle>
          <a:p>
            <a:pPr rtl="0"/>
            <a:r>
              <a:rPr lang="ru-RU" noProof="0"/>
              <a:t>Название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9D00A38D-CFE8-4333-B9D2-D3E7EACA4F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8820" y="2078875"/>
            <a:ext cx="4114800" cy="3798888"/>
          </a:xfrm>
        </p:spPr>
        <p:txBody>
          <a:bodyPr rtlCol="0">
            <a:noAutofit/>
          </a:bodyPr>
          <a:lstStyle>
            <a:lvl1pPr marL="0" indent="0">
              <a:buNone/>
              <a:defRPr sz="1800" spc="300"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AA8588E-221D-4931-A290-C5C4184435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068820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629115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E5539E44-E270-49B4-8B0A-07870325AA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5539" y="1546138"/>
            <a:ext cx="4023360" cy="464871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spc="300" baseline="0" dirty="0">
                <a:solidFill>
                  <a:schemeClr val="lt1"/>
                </a:solidFill>
              </a:defRPr>
            </a:lvl1pPr>
          </a:lstStyle>
          <a:p>
            <a:pPr marL="0" lvl="0" algn="ctr" rtl="0"/>
            <a:r>
              <a:rPr lang="ru-RU" noProof="0"/>
              <a:t>ОБРАЗЕЦ ТЕКСТА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186FE9B2-6286-484B-8943-95EE0B6B02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416550" cy="6846932"/>
          </a:xfrm>
          <a:effectLst/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xmlns="" id="{7D4E8708-8565-4A5B-9D9E-1D4F40EAF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C2E478F-E849-4A8C-AF1F-CBCC78A7CBFA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6" name="Объект 8">
            <a:extLst>
              <a:ext uri="{FF2B5EF4-FFF2-40B4-BE49-F238E27FC236}">
                <a16:creationId xmlns:a16="http://schemas.microsoft.com/office/drawing/2014/main" xmlns="" id="{42436126-0370-4532-A8AD-D20897982A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2799617"/>
            <a:ext cx="4646246" cy="2218585"/>
          </a:xfrm>
        </p:spPr>
        <p:txBody>
          <a:bodyPr rtlCol="0">
            <a:noAutofit/>
          </a:bodyPr>
          <a:lstStyle>
            <a:lvl1pPr>
              <a:defRPr/>
            </a:lvl1pPr>
          </a:lstStyle>
          <a:p>
            <a:pPr marL="0" indent="0" rtl="0">
              <a:lnSpc>
                <a:spcPct val="100000"/>
              </a:lnSpc>
              <a:buNone/>
            </a:pPr>
            <a:r>
              <a:rPr lang="ru-RU" sz="1600" noProof="0">
                <a:cs typeface="Biome Light" panose="020B0303030204020804" pitchFamily="34" charset="0"/>
              </a:rPr>
              <a:t>Образец текста.</a:t>
            </a:r>
          </a:p>
          <a:p>
            <a:pPr marL="0" indent="0" rtl="0">
              <a:buNone/>
            </a:pPr>
            <a:endParaRPr lang="ru-RU" noProof="0"/>
          </a:p>
        </p:txBody>
      </p:sp>
      <p:sp>
        <p:nvSpPr>
          <p:cNvPr id="17" name="Номер слайда 70">
            <a:extLst>
              <a:ext uri="{FF2B5EF4-FFF2-40B4-BE49-F238E27FC236}">
                <a16:creationId xmlns:a16="http://schemas.microsoft.com/office/drawing/2014/main" xmlns="" id="{AEC105AD-E933-4969-B038-0ABD6F013167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8C2E478F-E849-4A8C-AF1F-CBCC78A7CBFA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3CB0E4A3-5566-43FE-A59F-2C4F4FE7F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12037"/>
            <a:ext cx="5897218" cy="884238"/>
          </a:xfrm>
        </p:spPr>
        <p:txBody>
          <a:bodyPr lIns="91440" rIns="91440" rtlCol="0"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32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24783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рыв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912AA41C-A030-4521-8130-6A8E4543F27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6792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4242487 w 6096000"/>
              <a:gd name="connsiteY2" fmla="*/ 6833286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67922"/>
              <a:gd name="connsiteX1" fmla="*/ 6096000 w 6096000"/>
              <a:gd name="connsiteY1" fmla="*/ 0 h 6867922"/>
              <a:gd name="connsiteX2" fmla="*/ 4228633 w 6096000"/>
              <a:gd name="connsiteY2" fmla="*/ 6867922 h 6867922"/>
              <a:gd name="connsiteX3" fmla="*/ 0 w 6096000"/>
              <a:gd name="connsiteY3" fmla="*/ 6858000 h 6867922"/>
              <a:gd name="connsiteX4" fmla="*/ 0 w 6096000"/>
              <a:gd name="connsiteY4" fmla="*/ 0 h 686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67922">
                <a:moveTo>
                  <a:pt x="0" y="0"/>
                </a:moveTo>
                <a:lnTo>
                  <a:pt x="6096000" y="0"/>
                </a:lnTo>
                <a:lnTo>
                  <a:pt x="4228633" y="686792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effectLst/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AABA725B-4BCB-1D48-9C5D-46706B187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262871"/>
            <a:ext cx="5251450" cy="1661297"/>
          </a:xfrm>
        </p:spPr>
        <p:txBody>
          <a:bodyPr rtlCol="0" anchor="b"/>
          <a:lstStyle>
            <a:lvl1pPr algn="l">
              <a:defRPr sz="6000" spc="3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93C356F-E483-4AFD-856C-13BB8E8A56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4378134"/>
            <a:ext cx="5251450" cy="36512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6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52890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2279" y="365125"/>
            <a:ext cx="4018722" cy="573989"/>
          </a:xfrm>
        </p:spPr>
        <p:txBody>
          <a:bodyPr lIns="0" rIns="0" rtlCol="0">
            <a:noAutofit/>
          </a:bodyPr>
          <a:lstStyle>
            <a:lvl1pPr algn="l">
              <a:defRPr sz="3200" spc="300"/>
            </a:lvl1pPr>
          </a:lstStyle>
          <a:p>
            <a:pPr rtl="0"/>
            <a:r>
              <a:rPr lang="ru-RU" noProof="0"/>
              <a:t>МЕСТО ДЛЯ ЗАГОЛОВКА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07D1B16-7058-45AD-9B19-E19CAF9668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92279" y="1263841"/>
            <a:ext cx="4018722" cy="4636392"/>
          </a:xfrm>
        </p:spPr>
        <p:txBody>
          <a:bodyPr lIns="0" rIns="0" rtlCol="0">
            <a:noAutofit/>
          </a:bodyPr>
          <a:lstStyle>
            <a:lvl1pPr>
              <a:lnSpc>
                <a:spcPct val="150000"/>
              </a:lnSpc>
              <a:spcBef>
                <a:spcPts val="500"/>
              </a:spcBef>
              <a:defRPr sz="1600"/>
            </a:lvl1pPr>
            <a:lvl2pPr>
              <a:lnSpc>
                <a:spcPct val="150000"/>
              </a:lnSpc>
              <a:spcBef>
                <a:spcPts val="500"/>
              </a:spcBef>
              <a:defRPr sz="1400"/>
            </a:lvl2pPr>
            <a:lvl3pPr>
              <a:lnSpc>
                <a:spcPct val="150000"/>
              </a:lnSpc>
              <a:spcBef>
                <a:spcPts val="500"/>
              </a:spcBef>
              <a:defRPr sz="1400"/>
            </a:lvl3pPr>
            <a:lvl4pPr>
              <a:lnSpc>
                <a:spcPct val="150000"/>
              </a:lnSpc>
              <a:spcBef>
                <a:spcPts val="500"/>
              </a:spcBef>
              <a:defRPr sz="1200"/>
            </a:lvl4pPr>
            <a:lvl5pPr>
              <a:lnSpc>
                <a:spcPct val="150000"/>
              </a:lnSpc>
              <a:spcBef>
                <a:spcPts val="500"/>
              </a:spcBef>
              <a:defRPr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9" name="Номер слайда 5">
            <a:extLst>
              <a:ext uri="{FF2B5EF4-FFF2-40B4-BE49-F238E27FC236}">
                <a16:creationId xmlns:a16="http://schemas.microsoft.com/office/drawing/2014/main" xmlns="" id="{3DEB48E0-328C-45EE-A8BD-90E6AB261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C2E478F-E849-4A8C-AF1F-CBCC78A7CBFA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xmlns="" id="{D7CA175D-816E-4F70-96CC-8A1FD0EB16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6600" y="365125"/>
            <a:ext cx="2997200" cy="1781979"/>
          </a:xfrm>
        </p:spPr>
        <p:txBody>
          <a:bodyPr rtlCol="0">
            <a:noAutofit/>
          </a:bodyPr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9" name="Рисунок 4">
            <a:extLst>
              <a:ext uri="{FF2B5EF4-FFF2-40B4-BE49-F238E27FC236}">
                <a16:creationId xmlns:a16="http://schemas.microsoft.com/office/drawing/2014/main" xmlns="" id="{323519C8-24DE-471D-85A9-7A8AFACEC4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51300" y="365125"/>
            <a:ext cx="2997200" cy="1781979"/>
          </a:xfrm>
        </p:spPr>
        <p:txBody>
          <a:bodyPr rtlCol="0">
            <a:noAutofit/>
          </a:bodyPr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0" name="Рисунок 4">
            <a:extLst>
              <a:ext uri="{FF2B5EF4-FFF2-40B4-BE49-F238E27FC236}">
                <a16:creationId xmlns:a16="http://schemas.microsoft.com/office/drawing/2014/main" xmlns="" id="{547F0F1E-7AF5-4B76-928C-7B28010C4F9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6600" y="2422525"/>
            <a:ext cx="2997200" cy="1781979"/>
          </a:xfrm>
        </p:spPr>
        <p:txBody>
          <a:bodyPr rtlCol="0">
            <a:noAutofit/>
          </a:bodyPr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1" name="Рисунок 4">
            <a:extLst>
              <a:ext uri="{FF2B5EF4-FFF2-40B4-BE49-F238E27FC236}">
                <a16:creationId xmlns:a16="http://schemas.microsoft.com/office/drawing/2014/main" xmlns="" id="{063D0E8E-9491-4AF0-918D-A0B782C5FD6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051300" y="2422525"/>
            <a:ext cx="2997200" cy="1781979"/>
          </a:xfrm>
        </p:spPr>
        <p:txBody>
          <a:bodyPr rtlCol="0">
            <a:noAutofit/>
          </a:bodyPr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2" name="Рисунок 4">
            <a:extLst>
              <a:ext uri="{FF2B5EF4-FFF2-40B4-BE49-F238E27FC236}">
                <a16:creationId xmlns:a16="http://schemas.microsoft.com/office/drawing/2014/main" xmlns="" id="{042F54CB-9200-4D74-968A-0A3E5871D9E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6600" y="4479925"/>
            <a:ext cx="2997200" cy="1781979"/>
          </a:xfrm>
        </p:spPr>
        <p:txBody>
          <a:bodyPr rtlCol="0">
            <a:noAutofit/>
          </a:bodyPr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3" name="Рисунок 4">
            <a:extLst>
              <a:ext uri="{FF2B5EF4-FFF2-40B4-BE49-F238E27FC236}">
                <a16:creationId xmlns:a16="http://schemas.microsoft.com/office/drawing/2014/main" xmlns="" id="{1D925119-27E3-496E-86BC-23416F94FB6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051300" y="4479925"/>
            <a:ext cx="2997200" cy="1781979"/>
          </a:xfrm>
        </p:spPr>
        <p:txBody>
          <a:bodyPr rtlCol="0">
            <a:noAutofit/>
          </a:bodyPr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DF93AF7-D4DC-42B5-8A4F-B5F3ABBB03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781678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75396809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53345D17-D652-4766-B11C-2E8D8390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767791"/>
            <a:ext cx="11002962" cy="823913"/>
          </a:xfrm>
        </p:spPr>
        <p:txBody>
          <a:bodyPr rtlCol="0">
            <a:noAutofit/>
          </a:bodyPr>
          <a:lstStyle>
            <a:lvl1pPr>
              <a:defRPr sz="4800" spc="3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BC7A58C-70BA-43E5-BD90-83ADB63B0C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F8A60B7-2499-42C6-8A74-ACDAE2457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345263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E635FD8-712D-4EE2-A5B6-3DD8DE9C25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179BAC-E989-4203-B9B4-662803654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4607137"/>
            <a:ext cx="4114800" cy="421480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 rtlCol="0">
            <a:noAutofit/>
          </a:bodyPr>
          <a:lstStyle>
            <a:lvl1pPr>
              <a:defRPr sz="1400" spc="300" baseline="0"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60CCC81E-A013-4315-AD13-97BA3AA955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78756" y="1569719"/>
            <a:ext cx="9234488" cy="2651443"/>
          </a:xfrm>
        </p:spPr>
        <p:txBody>
          <a:bodyPr rtlCol="0">
            <a:noAutofit/>
          </a:bodyPr>
          <a:lstStyle>
            <a:lvl1pPr marL="0" indent="0" algn="ctr">
              <a:buNone/>
              <a:defRPr sz="3200"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79555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2 столбц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2">
            <a:extLst>
              <a:ext uri="{FF2B5EF4-FFF2-40B4-BE49-F238E27FC236}">
                <a16:creationId xmlns:a16="http://schemas.microsoft.com/office/drawing/2014/main" xmlns="" id="{0EF11611-8537-47CC-87AC-2E25428B7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1"/>
            <a:ext cx="11002962" cy="1623218"/>
          </a:xfrm>
        </p:spPr>
        <p:txBody>
          <a:bodyPr rtlCol="0" anchor="ctr">
            <a:noAutofit/>
          </a:bodyPr>
          <a:lstStyle/>
          <a:p>
            <a:pPr algn="ctr" rtl="0"/>
            <a:r>
              <a:rPr lang="ru-RU" sz="4800" noProof="0"/>
              <a:t>Образец заголовка</a:t>
            </a:r>
          </a:p>
        </p:txBody>
      </p:sp>
      <p:sp>
        <p:nvSpPr>
          <p:cNvPr id="19" name="Рисунок 17">
            <a:extLst>
              <a:ext uri="{FF2B5EF4-FFF2-40B4-BE49-F238E27FC236}">
                <a16:creationId xmlns:a16="http://schemas.microsoft.com/office/drawing/2014/main" xmlns="" id="{D1A63A52-1E65-414B-BBC3-D31F515791A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78601" y="1638300"/>
            <a:ext cx="5156200" cy="1892300"/>
          </a:xfrm>
        </p:spPr>
        <p:txBody>
          <a:bodyPr rtlCol="0">
            <a:noAutofit/>
          </a:bodyPr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xmlns="" id="{ED7E0E1A-1E64-4A9A-9C8B-69486BD1123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9900" y="1638300"/>
            <a:ext cx="5156200" cy="1892300"/>
          </a:xfrm>
        </p:spPr>
        <p:txBody>
          <a:bodyPr rtlCol="0">
            <a:noAutofit/>
          </a:bodyPr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xmlns="" id="{1E462965-19D7-4A65-B394-9AE76A5B48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9107" y="3864355"/>
            <a:ext cx="5157787" cy="494506"/>
          </a:xfrm>
        </p:spPr>
        <p:txBody>
          <a:bodyPr rtlCol="0">
            <a:noAutofit/>
          </a:bodyPr>
          <a:lstStyle>
            <a:lvl1pPr marL="0" indent="0">
              <a:buNone/>
              <a:defRPr sz="2400"/>
            </a:lvl1pPr>
          </a:lstStyle>
          <a:p>
            <a:pPr lvl="0" rtl="0"/>
            <a:r>
              <a:rPr lang="ru-RU" spc="300" noProof="0">
                <a:solidFill>
                  <a:schemeClr val="tx1"/>
                </a:solidFill>
              </a:rPr>
              <a:t>Щелкните, чтобы изменить стили текста образца слайда</a:t>
            </a:r>
          </a:p>
        </p:txBody>
      </p:sp>
      <p:sp>
        <p:nvSpPr>
          <p:cNvPr id="11" name="Объект 4">
            <a:extLst>
              <a:ext uri="{FF2B5EF4-FFF2-40B4-BE49-F238E27FC236}">
                <a16:creationId xmlns:a16="http://schemas.microsoft.com/office/drawing/2014/main" xmlns="" id="{FAEC14D1-0BEA-4D9A-9D96-A56B6A9B07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9107" y="4531139"/>
            <a:ext cx="5157787" cy="2039144"/>
          </a:xfrm>
        </p:spPr>
        <p:txBody>
          <a:bodyPr rtlCol="0">
            <a:noAutofit/>
          </a:bodyPr>
          <a:lstStyle/>
          <a:p>
            <a:pPr lvl="0" rt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400" noProof="0">
                <a:solidFill>
                  <a:schemeClr val="tx1"/>
                </a:solidFill>
              </a:rPr>
              <a:t>Щелкните, чтобы изменить стили текста образца слайда</a:t>
            </a:r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xmlns="" id="{1507BB47-1AB4-42F2-99FF-453A0622B81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565107" y="3864355"/>
            <a:ext cx="5183188" cy="494506"/>
          </a:xfrm>
        </p:spPr>
        <p:txBody>
          <a:bodyPr rtlCol="0">
            <a:noAutofit/>
          </a:bodyPr>
          <a:lstStyle>
            <a:lvl1pPr marL="0" indent="0">
              <a:buNone/>
              <a:defRPr sz="2400"/>
            </a:lvl1pPr>
          </a:lstStyle>
          <a:p>
            <a:pPr lvl="0" rtl="0"/>
            <a:r>
              <a:rPr lang="ru-RU" spc="300" noProof="0">
                <a:solidFill>
                  <a:schemeClr val="tx1"/>
                </a:solidFill>
              </a:rPr>
              <a:t>Щелкните, чтобы изменить стили текста образца слайда</a:t>
            </a:r>
          </a:p>
        </p:txBody>
      </p:sp>
      <p:sp>
        <p:nvSpPr>
          <p:cNvPr id="14" name="Объект 6">
            <a:extLst>
              <a:ext uri="{FF2B5EF4-FFF2-40B4-BE49-F238E27FC236}">
                <a16:creationId xmlns:a16="http://schemas.microsoft.com/office/drawing/2014/main" xmlns="" id="{438D6EEA-A0DB-4B5F-8F41-A9C1F2C094C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565107" y="4531139"/>
            <a:ext cx="5183188" cy="2039144"/>
          </a:xfrm>
        </p:spPr>
        <p:txBody>
          <a:bodyPr rtlCol="0">
            <a:noAutofit/>
          </a:bodyPr>
          <a:lstStyle/>
          <a:p>
            <a:pPr lvl="0" rt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400" noProof="0">
                <a:solidFill>
                  <a:schemeClr val="tx1"/>
                </a:solidFill>
              </a:rPr>
              <a:t>Щелкните, чтобы изменить стили текста образца слайда</a:t>
            </a:r>
          </a:p>
        </p:txBody>
      </p:sp>
      <p:sp>
        <p:nvSpPr>
          <p:cNvPr id="20" name="Номер слайда 5">
            <a:extLst>
              <a:ext uri="{FF2B5EF4-FFF2-40B4-BE49-F238E27FC236}">
                <a16:creationId xmlns:a16="http://schemas.microsoft.com/office/drawing/2014/main" xmlns="" id="{A4909F59-7529-454A-A1EF-3CC1EADEF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9269" y="6468303"/>
            <a:ext cx="443948" cy="365125"/>
          </a:xfrm>
        </p:spPr>
        <p:txBody>
          <a:bodyPr rtlCol="0">
            <a:noAutofit/>
          </a:bodyPr>
          <a:lstStyle/>
          <a:p>
            <a:pPr rtl="0"/>
            <a:fld id="{8C2E478F-E849-4A8C-AF1F-CBCC78A7CBFA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27083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3 столбц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">
            <a:extLst>
              <a:ext uri="{FF2B5EF4-FFF2-40B4-BE49-F238E27FC236}">
                <a16:creationId xmlns:a16="http://schemas.microsoft.com/office/drawing/2014/main" xmlns="" id="{6186F91B-547E-43BC-9BCE-04619DAAF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1"/>
            <a:ext cx="11002962" cy="1623218"/>
          </a:xfrm>
        </p:spPr>
        <p:txBody>
          <a:bodyPr rtlCol="0" anchor="ctr">
            <a:noAutofit/>
          </a:bodyPr>
          <a:lstStyle/>
          <a:p>
            <a:pPr algn="ctr" rtl="0"/>
            <a:r>
              <a:rPr lang="ru-RU" sz="4800" noProof="0"/>
              <a:t>Образец заголовка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xmlns="" id="{D635DFA1-45D2-4EFE-8BB2-BE96634669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0121" y="3669506"/>
            <a:ext cx="3108326" cy="2566988"/>
          </a:xfrm>
        </p:spPr>
        <p:txBody>
          <a:bodyPr rtlCol="0">
            <a:noAutofit/>
          </a:bodyPr>
          <a:lstStyle>
            <a:lvl1pPr marL="0" indent="0">
              <a:buFont typeface="Wingdings" panose="05000000000000000000" pitchFamily="2" charset="2"/>
              <a:buNone/>
              <a:defRPr sz="2400" spc="3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4" name="Рисунок 23">
            <a:extLst>
              <a:ext uri="{FF2B5EF4-FFF2-40B4-BE49-F238E27FC236}">
                <a16:creationId xmlns:a16="http://schemas.microsoft.com/office/drawing/2014/main" xmlns="" id="{2F2918FE-A84E-4303-AEF3-4FD66CDD733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60438" y="1624013"/>
            <a:ext cx="3108325" cy="1892300"/>
          </a:xfrm>
        </p:spPr>
        <p:txBody>
          <a:bodyPr rtlCol="0">
            <a:noAutofit/>
          </a:bodyPr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5" name="Рисунок 23">
            <a:extLst>
              <a:ext uri="{FF2B5EF4-FFF2-40B4-BE49-F238E27FC236}">
                <a16:creationId xmlns:a16="http://schemas.microsoft.com/office/drawing/2014/main" xmlns="" id="{E2401025-9BC9-4BDD-97DA-CA763CF846B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42155" y="1623219"/>
            <a:ext cx="3108325" cy="1892300"/>
          </a:xfrm>
        </p:spPr>
        <p:txBody>
          <a:bodyPr rtlCol="0">
            <a:noAutofit/>
          </a:bodyPr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6" name="Рисунок 23">
            <a:extLst>
              <a:ext uri="{FF2B5EF4-FFF2-40B4-BE49-F238E27FC236}">
                <a16:creationId xmlns:a16="http://schemas.microsoft.com/office/drawing/2014/main" xmlns="" id="{B7C4AAB6-897A-4ABD-AD50-2D86B197E91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22920" y="1623219"/>
            <a:ext cx="3108325" cy="1892300"/>
          </a:xfrm>
        </p:spPr>
        <p:txBody>
          <a:bodyPr rtlCol="0">
            <a:noAutofit/>
          </a:bodyPr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xmlns="" id="{790D65EC-6EB4-4594-91E9-5C3DE7C3B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41837" y="3681412"/>
            <a:ext cx="3108326" cy="2566988"/>
          </a:xfrm>
        </p:spPr>
        <p:txBody>
          <a:bodyPr rtlCol="0">
            <a:noAutofit/>
          </a:bodyPr>
          <a:lstStyle>
            <a:lvl1pPr marL="0" indent="0">
              <a:buFont typeface="Wingdings" panose="05000000000000000000" pitchFamily="2" charset="2"/>
              <a:buNone/>
              <a:defRPr sz="2400" spc="3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xmlns="" id="{611CF730-D055-47C2-A626-299F429D41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2919" y="3681412"/>
            <a:ext cx="3108326" cy="2566988"/>
          </a:xfrm>
        </p:spPr>
        <p:txBody>
          <a:bodyPr rtlCol="0">
            <a:noAutofit/>
          </a:bodyPr>
          <a:lstStyle>
            <a:lvl1pPr marL="0" indent="0">
              <a:buFont typeface="Wingdings" panose="05000000000000000000" pitchFamily="2" charset="2"/>
              <a:buNone/>
              <a:defRPr sz="2400" spc="3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1" name="Номер слайда 5">
            <a:extLst>
              <a:ext uri="{FF2B5EF4-FFF2-40B4-BE49-F238E27FC236}">
                <a16:creationId xmlns:a16="http://schemas.microsoft.com/office/drawing/2014/main" xmlns="" id="{F09E06A6-BFDD-42BD-BA69-2CD3BEF0F7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49269" y="6468303"/>
            <a:ext cx="443948" cy="365125"/>
          </a:xfrm>
        </p:spPr>
        <p:txBody>
          <a:bodyPr rtlCol="0">
            <a:noAutofit/>
          </a:bodyPr>
          <a:lstStyle/>
          <a:p>
            <a:pPr rtl="0"/>
            <a:fld id="{8C2E478F-E849-4A8C-AF1F-CBCC78A7CBFA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4145592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05F96C-D634-4A69-95EC-3D002BD68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365125"/>
            <a:ext cx="11002962" cy="823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7757E98-D0FB-43E3-98BC-711F6A2F5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519" y="1365813"/>
            <a:ext cx="10989920" cy="4811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FA65B72-2E86-4BA3-94F2-3ADFA40B7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3C1F3FD-3DB9-46B7-85E1-E8B8878A4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C2E478F-E849-4A8C-AF1F-CBCC78A7CBFA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69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1" r:id="rId3"/>
    <p:sldLayoutId id="2147483651" r:id="rId4"/>
    <p:sldLayoutId id="2147483660" r:id="rId5"/>
    <p:sldLayoutId id="2147483677" r:id="rId6"/>
    <p:sldLayoutId id="2147483666" r:id="rId7"/>
    <p:sldLayoutId id="2147483679" r:id="rId8"/>
    <p:sldLayoutId id="2147483653" r:id="rId9"/>
    <p:sldLayoutId id="2147483678" r:id="rId10"/>
    <p:sldLayoutId id="2147483680" r:id="rId11"/>
  </p:sldLayoutIdLst>
  <p:hf hdr="0" ft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3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1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" Type="http://schemas.openxmlformats.org/officeDocument/2006/relationships/video" Target="file:///E:\&#1054;&#1052;&#1054;%202024\lv_0_20231026220958.mp4" TargetMode="External"/><Relationship Id="rId5" Type="http://schemas.openxmlformats.org/officeDocument/2006/relationships/image" Target="../media/image5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абстрактное изображение">
            <a:extLst>
              <a:ext uri="{FF2B5EF4-FFF2-40B4-BE49-F238E27FC236}">
                <a16:creationId xmlns:a16="http://schemas.microsoft.com/office/drawing/2014/main" xmlns="" id="{9AB29DBC-55D3-49D9-BB44-4936739C4B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alphaModFix amt="52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/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79DC1498-E692-42BA-B69F-6D37E6CF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2" y="1709928"/>
            <a:ext cx="11490325" cy="1965959"/>
          </a:xfrm>
        </p:spPr>
        <p:txBody>
          <a:bodyPr rtlCol="0"/>
          <a:lstStyle/>
          <a:p>
            <a:pPr algn="just"/>
            <a:r>
              <a:rPr lang="en-US" sz="3200" b="1" spc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AI TALK</a:t>
            </a:r>
            <a:r>
              <a:rPr lang="ru-RU" sz="3200" b="1" spc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: </a:t>
            </a:r>
            <a:r>
              <a:rPr lang="ru-RU" sz="2400" spc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использование платформ ИИ для моделирования тематических разговорных ситуаций на уроках английского языка</a:t>
            </a:r>
            <a:endParaRPr lang="ru-RU" sz="2400" spc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0AE828D-1E63-455F-949D-0C5454A7FE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94055" y="5272916"/>
            <a:ext cx="5167313" cy="1073020"/>
          </a:xfrm>
        </p:spPr>
        <p:txBody>
          <a:bodyPr rtlCol="0"/>
          <a:lstStyle/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Двуреченская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Е.С</a:t>
            </a:r>
          </a:p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Учитель английского языка</a:t>
            </a:r>
          </a:p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ГБОУ СОШ №1 «ОЦ» с.Борское</a:t>
            </a:r>
          </a:p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2024г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783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</a:t>
            </a:r>
            <a:endParaRPr lang="ru-RU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617216" y="1764792"/>
          <a:ext cx="7569200" cy="4199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абстрактное изображение">
            <a:extLst>
              <a:ext uri="{FF2B5EF4-FFF2-40B4-BE49-F238E27FC236}">
                <a16:creationId xmlns:a16="http://schemas.microsoft.com/office/drawing/2014/main" xmlns="" id="{9AB29DBC-55D3-49D9-BB44-4936739C4B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alphaModFix amt="52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/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79DC1498-E692-42BA-B69F-6D37E6CF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844" y="118873"/>
            <a:ext cx="11490325" cy="1298447"/>
          </a:xfrm>
        </p:spPr>
        <p:txBody>
          <a:bodyPr rtlCol="0"/>
          <a:lstStyle/>
          <a:p>
            <a:pPr algn="just"/>
            <a:r>
              <a:rPr lang="en-US" sz="2400" b="1" spc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AI TALK</a:t>
            </a:r>
            <a:r>
              <a:rPr lang="ru-RU" sz="2400" b="1" spc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: </a:t>
            </a:r>
            <a:r>
              <a:rPr lang="ru-RU" sz="1800" spc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использование платформ ИИ для моделирования тематических разговорный ситуаций на уроках английского языка</a:t>
            </a:r>
            <a:endParaRPr lang="ru-RU" sz="1800" spc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0AE828D-1E63-455F-949D-0C5454A7FE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94055" y="5272916"/>
            <a:ext cx="5167313" cy="1073020"/>
          </a:xfrm>
        </p:spPr>
        <p:txBody>
          <a:bodyPr rtlCol="0"/>
          <a:lstStyle/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Двуреченская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Е.С</a:t>
            </a:r>
          </a:p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Учитель английского языка</a:t>
            </a:r>
          </a:p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ГБОУ СОШ №1 «ОЦ» с.Борское</a:t>
            </a:r>
          </a:p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2024г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84632" y="2304288"/>
            <a:ext cx="8083296" cy="2326272"/>
            <a:chOff x="838200" y="2139696"/>
            <a:chExt cx="9997440" cy="2902344"/>
          </a:xfrm>
        </p:grpSpPr>
        <p:pic>
          <p:nvPicPr>
            <p:cNvPr id="5" name="Рисунок 4" descr="брейн9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200" y="2154936"/>
              <a:ext cx="2865120" cy="2865120"/>
            </a:xfrm>
            <a:prstGeom prst="rect">
              <a:avLst/>
            </a:prstGeom>
          </p:spPr>
        </p:pic>
        <p:pic>
          <p:nvPicPr>
            <p:cNvPr id="6" name="Рисунок 5" descr="скул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70896" y="2139696"/>
              <a:ext cx="2902344" cy="2902344"/>
            </a:xfrm>
            <a:prstGeom prst="rect">
              <a:avLst/>
            </a:prstGeom>
          </p:spPr>
        </p:pic>
        <p:pic>
          <p:nvPicPr>
            <p:cNvPr id="7" name="Рисунок 6" descr="тви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77912" y="2169720"/>
              <a:ext cx="2857728" cy="2857728"/>
            </a:xfrm>
            <a:prstGeom prst="rect">
              <a:avLst/>
            </a:prstGeom>
          </p:spPr>
        </p:pic>
      </p:grpSp>
      <p:pic>
        <p:nvPicPr>
          <p:cNvPr id="11" name="Рисунок 10" descr="db5c3de62ef4154922293c250cda501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41536" y="2273808"/>
            <a:ext cx="2270760" cy="227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783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D24B42B-925B-494C-A986-BD85E8117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5856" y="2262871"/>
            <a:ext cx="6254496" cy="1661297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 smtClean="0"/>
              <a:t>Почему в классе тишина?</a:t>
            </a:r>
            <a:endParaRPr lang="ru-RU" dirty="0"/>
          </a:p>
        </p:txBody>
      </p:sp>
      <p:pic>
        <p:nvPicPr>
          <p:cNvPr id="8" name="Рисунок 7" descr="крупный план компьютерного кода">
            <a:extLst>
              <a:ext uri="{FF2B5EF4-FFF2-40B4-BE49-F238E27FC236}">
                <a16:creationId xmlns:a16="http://schemas.microsoft.com/office/drawing/2014/main" xmlns="" id="{A596BF19-CC58-4709-B5D6-3FC378FDC7B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0370" r="20370"/>
          <a:stretch/>
        </p:blipFill>
        <p:spPr/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C6A5C12-E784-444E-B868-DE2AE8574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smtClean="0"/>
              <a:pPr rtl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476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3DA247-2F35-4FB8-903D-FB32D7B85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Причины</a:t>
            </a:r>
            <a:endParaRPr lang="ru-RU" dirty="0"/>
          </a:p>
        </p:txBody>
      </p:sp>
      <p:graphicFrame>
        <p:nvGraphicFramePr>
          <p:cNvPr id="6" name="Диаграмма" descr="Место для диаграммы">
            <a:extLst>
              <a:ext uri="{FF2B5EF4-FFF2-40B4-BE49-F238E27FC236}">
                <a16:creationId xmlns:a16="http://schemas.microsoft.com/office/drawing/2014/main" xmlns="" id="{6573B952-4CEE-4757-91AB-02A6F22E1CF3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xmlns="" val="3218221303"/>
              </p:ext>
            </p:extLst>
          </p:nvPr>
        </p:nvGraphicFramePr>
        <p:xfrm>
          <a:off x="384048" y="1316736"/>
          <a:ext cx="5568696" cy="4855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FBDE7135-9153-4AEB-AC1F-4B951B7A76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smtClean="0"/>
              <a:pPr rtl="0"/>
              <a:t>3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870448" y="2194560"/>
            <a:ext cx="489204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Georgia" pitchFamily="18" charset="0"/>
              </a:rPr>
              <a:t>1</a:t>
            </a:r>
            <a:r>
              <a:rPr lang="ru-RU" dirty="0" smtClean="0">
                <a:latin typeface="Bookman Old Style" pitchFamily="18" charset="0"/>
              </a:rPr>
              <a:t>. Недостаток уверенности в своих знаниях</a:t>
            </a:r>
          </a:p>
          <a:p>
            <a:pPr algn="just"/>
            <a:r>
              <a:rPr lang="ru-RU" dirty="0" smtClean="0">
                <a:latin typeface="Bookman Old Style" pitchFamily="18" charset="0"/>
              </a:rPr>
              <a:t>2. Ограниченный словарный запас</a:t>
            </a:r>
          </a:p>
          <a:p>
            <a:pPr algn="just"/>
            <a:r>
              <a:rPr lang="ru-RU" dirty="0" smtClean="0">
                <a:latin typeface="Bookman Old Style" pitchFamily="18" charset="0"/>
              </a:rPr>
              <a:t>3.Неумение воспользоваться наглядным материалом</a:t>
            </a:r>
          </a:p>
          <a:p>
            <a:pPr algn="just"/>
            <a:r>
              <a:rPr lang="ru-RU" dirty="0" smtClean="0">
                <a:latin typeface="Bookman Old Style" pitchFamily="18" charset="0"/>
              </a:rPr>
              <a:t>4. Отсутствие заинтересованности в обсуждении</a:t>
            </a:r>
          </a:p>
          <a:p>
            <a:pPr algn="just"/>
            <a:r>
              <a:rPr lang="ru-RU" dirty="0" smtClean="0">
                <a:latin typeface="Bookman Old Style" pitchFamily="18" charset="0"/>
              </a:rPr>
              <a:t>5. Неумение вывести лексику в речь</a:t>
            </a:r>
            <a:endParaRPr lang="ru-RU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947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3A87B3-0A27-4EE9-979E-B69581E47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5667" y="633783"/>
            <a:ext cx="4846320" cy="1323033"/>
          </a:xfrm>
        </p:spPr>
        <p:txBody>
          <a:bodyPr rtlCol="0"/>
          <a:lstStyle/>
          <a:p>
            <a:pPr rtl="0"/>
            <a:r>
              <a:rPr lang="ru-RU" dirty="0" smtClean="0"/>
              <a:t>ЦЕЛЬ:</a:t>
            </a:r>
            <a:endParaRPr lang="ru-RU" dirty="0"/>
          </a:p>
        </p:txBody>
      </p:sp>
      <p:pic>
        <p:nvPicPr>
          <p:cNvPr id="8" name="Рисунок 7" descr="группа людей за столом для конференций">
            <a:extLst>
              <a:ext uri="{FF2B5EF4-FFF2-40B4-BE49-F238E27FC236}">
                <a16:creationId xmlns:a16="http://schemas.microsoft.com/office/drawing/2014/main" xmlns="" id="{BB76F5AB-0940-46E1-85F9-6A870D7D04C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0370" r="20370"/>
          <a:stretch/>
        </p:blipFill>
        <p:spPr/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29F8048-1E86-48F4-B246-D2F8C54B7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smtClean="0"/>
              <a:pPr rtl="0"/>
              <a:t>4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163057" y="2039112"/>
            <a:ext cx="547442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Bookman Old Style" pitchFamily="18" charset="0"/>
              </a:rPr>
              <a:t>Формирование коммуникативной компетенции учащихся, их способности эффективно и адекватно выражать свои мысли и чувства в реальных ситуациях общения на английском языке</a:t>
            </a:r>
            <a:endParaRPr lang="ru-RU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909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103950CF-5BF2-4FB0-A36C-48C194F39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9334" y="118261"/>
            <a:ext cx="5897218" cy="668123"/>
          </a:xfrm>
        </p:spPr>
        <p:txBody>
          <a:bodyPr rtlCol="0"/>
          <a:lstStyle/>
          <a:p>
            <a:r>
              <a:rPr lang="ru-RU" sz="5400" dirty="0" smtClean="0"/>
              <a:t>ЗАДАЧИ:</a:t>
            </a:r>
            <a:endParaRPr lang="ru-RU" sz="5400" dirty="0"/>
          </a:p>
        </p:txBody>
      </p:sp>
      <p:pic>
        <p:nvPicPr>
          <p:cNvPr id="5" name="Рисунок 4" descr="стол с разными людьми, работающими в своих ноутбуках">
            <a:extLst>
              <a:ext uri="{FF2B5EF4-FFF2-40B4-BE49-F238E27FC236}">
                <a16:creationId xmlns:a16="http://schemas.microsoft.com/office/drawing/2014/main" xmlns="" id="{A0280051-D7F1-4438-B815-F0FF4906D14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l="23617" r="23617"/>
          <a:stretch/>
        </p:blipFill>
        <p:spPr>
          <a:noFill/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4BADA18-8F0E-4249-A144-6CB8259BA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smtClean="0"/>
              <a:pPr rtl="0"/>
              <a:t>5</a:t>
            </a:fld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5768339" y="1546138"/>
            <a:ext cx="431293" cy="483830"/>
          </a:xfrm>
        </p:spPr>
        <p:txBody>
          <a:bodyPr/>
          <a:lstStyle/>
          <a:p>
            <a:r>
              <a:rPr lang="ru-RU" sz="1800" dirty="0" smtClean="0">
                <a:latin typeface="Georgia" pitchFamily="18" charset="0"/>
              </a:rPr>
              <a:t>1</a:t>
            </a:r>
            <a:endParaRPr lang="ru-RU" sz="1800" dirty="0">
              <a:latin typeface="Georgia" pitchFamily="18" charset="0"/>
            </a:endParaRPr>
          </a:p>
        </p:txBody>
      </p:sp>
      <p:sp>
        <p:nvSpPr>
          <p:cNvPr id="11" name="Текст 6"/>
          <p:cNvSpPr txBox="1">
            <a:spLocks/>
          </p:cNvSpPr>
          <p:nvPr/>
        </p:nvSpPr>
        <p:spPr>
          <a:xfrm>
            <a:off x="5783579" y="2576362"/>
            <a:ext cx="422149" cy="464871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pc="300" dirty="0" smtClean="0">
                <a:solidFill>
                  <a:schemeClr val="lt1"/>
                </a:solidFill>
                <a:latin typeface="Georgia" pitchFamily="18" charset="0"/>
              </a:rPr>
              <a:t>2</a:t>
            </a:r>
            <a:endParaRPr kumimoji="0" lang="ru-RU" sz="1800" b="0" i="0" u="none" strike="noStrike" kern="1200" cap="none" spc="30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1106" y="1527331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Bookman Old Style" pitchFamily="18" charset="0"/>
              </a:rPr>
              <a:t>Мотивировать учащихся к разговорной практике на уроке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96840" y="2532888"/>
            <a:ext cx="4992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Bookman Old Style" pitchFamily="18" charset="0"/>
              </a:rPr>
              <a:t>Пополнить активный словарный запас учащихся</a:t>
            </a:r>
          </a:p>
        </p:txBody>
      </p:sp>
      <p:sp>
        <p:nvSpPr>
          <p:cNvPr id="14" name="Текст 6"/>
          <p:cNvSpPr txBox="1">
            <a:spLocks/>
          </p:cNvSpPr>
          <p:nvPr/>
        </p:nvSpPr>
        <p:spPr>
          <a:xfrm>
            <a:off x="5807963" y="3478570"/>
            <a:ext cx="422149" cy="464871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30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3</a:t>
            </a:r>
            <a:endParaRPr kumimoji="0" lang="ru-RU" sz="1800" b="0" i="0" u="none" strike="noStrike" kern="1200" cap="none" spc="30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58586" y="3500455"/>
            <a:ext cx="557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Создать ситуации говорения на уроках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16" name="Текст 6"/>
          <p:cNvSpPr txBox="1">
            <a:spLocks/>
          </p:cNvSpPr>
          <p:nvPr/>
        </p:nvSpPr>
        <p:spPr>
          <a:xfrm>
            <a:off x="5837814" y="4271993"/>
            <a:ext cx="422149" cy="464871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pc="300" dirty="0" smtClean="0">
                <a:solidFill>
                  <a:schemeClr val="lt1"/>
                </a:solidFill>
                <a:latin typeface="Georgia" pitchFamily="18" charset="0"/>
              </a:rPr>
              <a:t>4</a:t>
            </a:r>
            <a:endParaRPr kumimoji="0" lang="ru-RU" sz="1800" b="0" i="0" u="none" strike="noStrike" kern="1200" cap="none" spc="30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69584" y="4265598"/>
            <a:ext cx="5570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Моделировать тематические разговорные ситуации, используя платформы ИИ, для повышения интереса обучающихся к говорению</a:t>
            </a:r>
            <a:endParaRPr lang="ru-RU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537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fld id="{8C2E478F-E849-4A8C-AF1F-CBCC78A7CBFA}" type="slidenum">
              <a:rPr lang="ru-RU" noProof="0" smtClean="0"/>
              <a:pPr rtl="0"/>
              <a:t>6</a:t>
            </a:fld>
            <a:endParaRPr lang="ru-RU" noProof="0"/>
          </a:p>
        </p:txBody>
      </p:sp>
      <p:pic>
        <p:nvPicPr>
          <p:cNvPr id="10" name="Рисунок 9" descr="крупный план компьютерного кода">
            <a:extLst>
              <a:ext uri="{FF2B5EF4-FFF2-40B4-BE49-F238E27FC236}">
                <a16:creationId xmlns:a16="http://schemas.microsoft.com/office/drawing/2014/main" xmlns="" id="{1D5DB266-C804-437C-AED7-3D057820D24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alphaModFix amt="35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</p:spPr>
      </p:pic>
      <p:sp>
        <p:nvSpPr>
          <p:cNvPr id="11" name="TextBox 10"/>
          <p:cNvSpPr txBox="1"/>
          <p:nvPr/>
        </p:nvSpPr>
        <p:spPr>
          <a:xfrm>
            <a:off x="365760" y="27432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" name="lv_0_20231026220958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77824" y="304038"/>
            <a:ext cx="10689336" cy="6028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24-08-26_19-00-49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925" r="4925"/>
          <a:stretch>
            <a:fillRect/>
          </a:stretch>
        </p:blipFill>
        <p:spPr>
          <a:xfrm>
            <a:off x="1200150" y="733425"/>
            <a:ext cx="9667875" cy="5543550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5507" y="939799"/>
            <a:ext cx="10078945" cy="5042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5695950" y="4686300"/>
            <a:ext cx="676275" cy="590550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238250" y="5324475"/>
            <a:ext cx="676275" cy="590550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/>
          <a:srcRect t="21190" b="21190"/>
          <a:stretch>
            <a:fillRect/>
          </a:stretch>
        </p:blipFill>
        <p:spPr bwMode="auto">
          <a:xfrm>
            <a:off x="1990726" y="1049536"/>
            <a:ext cx="8734424" cy="49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ользовательские">
  <a:themeElements>
    <a:clrScheme name="Custom 5">
      <a:dk1>
        <a:sysClr val="windowText" lastClr="2E353D"/>
      </a:dk1>
      <a:lt1>
        <a:sysClr val="window" lastClr="F9F9FB"/>
      </a:lt1>
      <a:dk2>
        <a:srgbClr val="44546A"/>
      </a:dk2>
      <a:lt2>
        <a:srgbClr val="E7E6E6"/>
      </a:lt2>
      <a:accent1>
        <a:srgbClr val="A53F52"/>
      </a:accent1>
      <a:accent2>
        <a:srgbClr val="E99757"/>
      </a:accent2>
      <a:accent3>
        <a:srgbClr val="2F3342"/>
      </a:accent3>
      <a:accent4>
        <a:srgbClr val="2C2153"/>
      </a:accent4>
      <a:accent5>
        <a:srgbClr val="01023B"/>
      </a:accent5>
      <a:accent6>
        <a:srgbClr val="7F7F7F"/>
      </a:accent6>
      <a:hlink>
        <a:srgbClr val="3A3838"/>
      </a:hlink>
      <a:folHlink>
        <a:srgbClr val="D0CECE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ns1:themeFamily xmlns:ns1="http://schemas.microsoft.com/office/thememl/2012/main" xmlns:ns0="http://schemas.openxmlformats.org/drawingml/2006/main" xmlns="" name="tf55661986_LW_V2" id="{B6927C32-F217-4A97-8FE2-D3A934AFA979}" vid="{8AAB886A-F653-1948-BBB7-F7B1A419C211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2E353D"/>
      </a:dk1>
      <a:lt1>
        <a:sysClr val="window" lastClr="F9F9FB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2E353D"/>
      </a:dk1>
      <a:lt1>
        <a:sysClr val="window" lastClr="F9F9FB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E4EAC9-33DC-4CF0-BA31-C98F61CE47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02A8ED-1331-4C1D-8649-743D7BE164D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99A06775-4FD5-4278-BDCC-E6FF131E96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167</Words>
  <PresentationFormat>Произвольный</PresentationFormat>
  <Paragraphs>40</Paragraphs>
  <Slides>11</Slides>
  <Notes>6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Пользовательские</vt:lpstr>
      <vt:lpstr>AI TALK: использование платформ ИИ для моделирования тематических разговорных ситуаций на уроках английского языка</vt:lpstr>
      <vt:lpstr>Почему в классе тишина?</vt:lpstr>
      <vt:lpstr>Причины</vt:lpstr>
      <vt:lpstr>ЦЕЛЬ:</vt:lpstr>
      <vt:lpstr>ЗАДАЧИ:</vt:lpstr>
      <vt:lpstr>Слайд 6</vt:lpstr>
      <vt:lpstr>Слайд 7</vt:lpstr>
      <vt:lpstr>Слайд 8</vt:lpstr>
      <vt:lpstr>Слайд 9</vt:lpstr>
      <vt:lpstr>РЕЗУЛЬТАТ</vt:lpstr>
      <vt:lpstr>AI TALK: использование платформ ИИ для моделирования тематических разговорный ситуаций на уроках английского языка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2020-08-19T22:58:34Z</dcterms:created>
  <dcterms:modified xsi:type="dcterms:W3CDTF">2024-08-26T15:23:23Z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