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sldIdLst>
    <p:sldId id="256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3"/>
                <c:pt idx="0">
                  <c:v>Соответствие</c:v>
                </c:pt>
                <c:pt idx="1">
                  <c:v>Несоответствие</c:v>
                </c:pt>
                <c:pt idx="2">
                  <c:v>Всего сдающих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</c:v>
                </c:pt>
                <c:pt idx="1">
                  <c:v>6</c:v>
                </c:pt>
                <c:pt idx="2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7A8-4A72-9B58-1864D595C49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3"/>
                <c:pt idx="0">
                  <c:v>Соответствие</c:v>
                </c:pt>
                <c:pt idx="1">
                  <c:v>Несоответствие</c:v>
                </c:pt>
                <c:pt idx="2">
                  <c:v>Всего сдающих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</c:v>
                </c:pt>
                <c:pt idx="1">
                  <c:v>18</c:v>
                </c:pt>
                <c:pt idx="2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7A8-4A72-9B58-1864D595C49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3"/>
                <c:pt idx="0">
                  <c:v>Соответствие</c:v>
                </c:pt>
                <c:pt idx="1">
                  <c:v>Несоответствие</c:v>
                </c:pt>
                <c:pt idx="2">
                  <c:v>Всего сдающих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24</c:v>
                </c:pt>
                <c:pt idx="1">
                  <c:v>14</c:v>
                </c:pt>
                <c:pt idx="2">
                  <c:v>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7A8-4A72-9B58-1864D595C499}"/>
            </c:ext>
          </c:extLst>
        </c:ser>
        <c:dLbls/>
        <c:gapWidth val="219"/>
        <c:overlap val="-27"/>
        <c:axId val="81318656"/>
        <c:axId val="81320192"/>
      </c:barChart>
      <c:catAx>
        <c:axId val="8131865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1320192"/>
        <c:crosses val="autoZero"/>
        <c:auto val="1"/>
        <c:lblAlgn val="ctr"/>
        <c:lblOffset val="100"/>
      </c:catAx>
      <c:valAx>
        <c:axId val="8132019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1318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072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008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143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9493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88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7130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pPr/>
              <a:t>3/1/2026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887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pPr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7142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pPr/>
              <a:t>3/1/2026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4658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569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922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4D39700F-2B10-4402-A7DD-06EE224588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pPr/>
              <a:t>3/1/2026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9794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1" r:id="rId6"/>
    <p:sldLayoutId id="2147483837" r:id="rId7"/>
    <p:sldLayoutId id="2147483838" r:id="rId8"/>
    <p:sldLayoutId id="2147483839" r:id="rId9"/>
    <p:sldLayoutId id="2147483840" r:id="rId10"/>
    <p:sldLayoutId id="214748384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xmlns="" id="{68CA250C-CF5A-4736-9249-D6111F7C55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38DB2BE-70A1-45B8-985C-026E418D7E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868DA6-9350-D7BB-DCC2-0D6AFEBCE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200149"/>
            <a:ext cx="5036706" cy="43406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соответствия годовых отметок </a:t>
            </a:r>
            <a:br>
              <a:rPr lang="ru-RU" sz="3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отметками  за экзамен в  форме ОГЭ учитель </a:t>
            </a:r>
            <a:r>
              <a:rPr lang="ru-RU" sz="3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биологии Вятских Е.Б.</a:t>
            </a:r>
            <a:r>
              <a:rPr lang="ru-RU" sz="3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8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E122B22-9146-AAB4-A497-8CDFAC0A259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r="-1" b="1117"/>
          <a:stretch>
            <a:fillRect/>
          </a:stretch>
        </p:blipFill>
        <p:spPr>
          <a:xfrm>
            <a:off x="5646306" y="-1"/>
            <a:ext cx="6545695" cy="5728140"/>
          </a:xfrm>
          <a:custGeom>
            <a:avLst/>
            <a:gdLst/>
            <a:ahLst/>
            <a:cxnLst/>
            <a:rect l="l" t="t" r="r" b="b"/>
            <a:pathLst>
              <a:path w="6545695" h="5728140">
                <a:moveTo>
                  <a:pt x="2616380" y="4466221"/>
                </a:moveTo>
                <a:cubicBezTo>
                  <a:pt x="2911523" y="4466221"/>
                  <a:pt x="3150783" y="4705481"/>
                  <a:pt x="3150783" y="5000624"/>
                </a:cubicBezTo>
                <a:cubicBezTo>
                  <a:pt x="3150783" y="5295767"/>
                  <a:pt x="2911523" y="5535027"/>
                  <a:pt x="2616380" y="5535027"/>
                </a:cubicBezTo>
                <a:cubicBezTo>
                  <a:pt x="2321237" y="5535027"/>
                  <a:pt x="2081977" y="5295767"/>
                  <a:pt x="2081977" y="5000624"/>
                </a:cubicBezTo>
                <a:cubicBezTo>
                  <a:pt x="2081977" y="4705481"/>
                  <a:pt x="2321237" y="4466221"/>
                  <a:pt x="2616380" y="4466221"/>
                </a:cubicBezTo>
                <a:close/>
                <a:moveTo>
                  <a:pt x="6508555" y="4438651"/>
                </a:moveTo>
                <a:lnTo>
                  <a:pt x="6545695" y="4442395"/>
                </a:lnTo>
                <a:lnTo>
                  <a:pt x="6545695" y="5722287"/>
                </a:lnTo>
                <a:lnTo>
                  <a:pt x="6508555" y="5726031"/>
                </a:lnTo>
                <a:cubicBezTo>
                  <a:pt x="6153055" y="5726031"/>
                  <a:pt x="5864865" y="5437841"/>
                  <a:pt x="5864865" y="5082341"/>
                </a:cubicBezTo>
                <a:cubicBezTo>
                  <a:pt x="5864865" y="4726841"/>
                  <a:pt x="6153055" y="4438651"/>
                  <a:pt x="6508555" y="4438651"/>
                </a:cubicBezTo>
                <a:close/>
                <a:moveTo>
                  <a:pt x="643690" y="1908009"/>
                </a:moveTo>
                <a:cubicBezTo>
                  <a:pt x="999190" y="1908009"/>
                  <a:pt x="1287380" y="2196199"/>
                  <a:pt x="1287380" y="2551699"/>
                </a:cubicBezTo>
                <a:cubicBezTo>
                  <a:pt x="1287380" y="2907199"/>
                  <a:pt x="999190" y="3195389"/>
                  <a:pt x="643690" y="3195389"/>
                </a:cubicBezTo>
                <a:cubicBezTo>
                  <a:pt x="288190" y="3195389"/>
                  <a:pt x="0" y="2907199"/>
                  <a:pt x="0" y="2551699"/>
                </a:cubicBezTo>
                <a:cubicBezTo>
                  <a:pt x="0" y="2196199"/>
                  <a:pt x="288190" y="1908009"/>
                  <a:pt x="643690" y="1908009"/>
                </a:cubicBezTo>
                <a:close/>
                <a:moveTo>
                  <a:pt x="1343438" y="0"/>
                </a:moveTo>
                <a:lnTo>
                  <a:pt x="6545695" y="0"/>
                </a:lnTo>
                <a:lnTo>
                  <a:pt x="6545695" y="4185665"/>
                </a:lnTo>
                <a:lnTo>
                  <a:pt x="6503949" y="4173249"/>
                </a:lnTo>
                <a:cubicBezTo>
                  <a:pt x="6330657" y="4128375"/>
                  <a:pt x="6087455" y="4102583"/>
                  <a:pt x="5901261" y="4231782"/>
                </a:cubicBezTo>
                <a:cubicBezTo>
                  <a:pt x="5519369" y="4496370"/>
                  <a:pt x="5772178" y="5031067"/>
                  <a:pt x="5381804" y="5422715"/>
                </a:cubicBezTo>
                <a:cubicBezTo>
                  <a:pt x="5104996" y="5700294"/>
                  <a:pt x="4600596" y="5805476"/>
                  <a:pt x="4233669" y="5668063"/>
                </a:cubicBezTo>
                <a:cubicBezTo>
                  <a:pt x="3653192" y="5450674"/>
                  <a:pt x="3784943" y="4763675"/>
                  <a:pt x="3129895" y="4450477"/>
                </a:cubicBezTo>
                <a:cubicBezTo>
                  <a:pt x="2672003" y="4231446"/>
                  <a:pt x="2178033" y="4362192"/>
                  <a:pt x="2137775" y="4373601"/>
                </a:cubicBezTo>
                <a:cubicBezTo>
                  <a:pt x="1564921" y="4533740"/>
                  <a:pt x="1470666" y="5034694"/>
                  <a:pt x="971838" y="5025154"/>
                </a:cubicBezTo>
                <a:cubicBezTo>
                  <a:pt x="866310" y="5023179"/>
                  <a:pt x="525091" y="5016610"/>
                  <a:pt x="302276" y="4795749"/>
                </a:cubicBezTo>
                <a:lnTo>
                  <a:pt x="302958" y="4795228"/>
                </a:lnTo>
                <a:cubicBezTo>
                  <a:pt x="269893" y="4762453"/>
                  <a:pt x="240673" y="4726135"/>
                  <a:pt x="215714" y="4686858"/>
                </a:cubicBezTo>
                <a:cubicBezTo>
                  <a:pt x="37179" y="4405379"/>
                  <a:pt x="83908" y="3985942"/>
                  <a:pt x="297529" y="3752971"/>
                </a:cubicBezTo>
                <a:cubicBezTo>
                  <a:pt x="585181" y="3439442"/>
                  <a:pt x="966965" y="3689936"/>
                  <a:pt x="1431505" y="3365135"/>
                </a:cubicBezTo>
                <a:cubicBezTo>
                  <a:pt x="1675458" y="3194556"/>
                  <a:pt x="1971184" y="2832930"/>
                  <a:pt x="1937587" y="2478917"/>
                </a:cubicBezTo>
                <a:cubicBezTo>
                  <a:pt x="1881332" y="1886418"/>
                  <a:pt x="952691" y="1868869"/>
                  <a:pt x="796634" y="1179326"/>
                </a:cubicBezTo>
                <a:cubicBezTo>
                  <a:pt x="712321" y="804978"/>
                  <a:pt x="879884" y="345043"/>
                  <a:pt x="1168762" y="107990"/>
                </a:cubicBezTo>
                <a:cubicBezTo>
                  <a:pt x="1224164" y="62588"/>
                  <a:pt x="1280383" y="28334"/>
                  <a:pt x="1337047" y="2463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xmlns="" val="1129612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26366C-93BD-9853-A751-A23FC55E2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557784"/>
            <a:ext cx="11473544" cy="1325563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выпускниками предметов ОГЭ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(% от числа выпускников текущего года, участвовавших в ОГЭ)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C0DCA21-0B65-512F-87C0-74651489E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pSp>
        <p:nvGrpSpPr>
          <p:cNvPr id="5" name="Group 33">
            <a:extLst>
              <a:ext uri="{FF2B5EF4-FFF2-40B4-BE49-F238E27FC236}">
                <a16:creationId xmlns:a16="http://schemas.microsoft.com/office/drawing/2014/main" xmlns="" id="{F4BEAE11-BBD8-F330-9B5E-95FE5B118FC0}"/>
              </a:ext>
            </a:extLst>
          </p:cNvPr>
          <p:cNvGrpSpPr>
            <a:grpSpLocks/>
          </p:cNvGrpSpPr>
          <p:nvPr/>
        </p:nvGrpSpPr>
        <p:grpSpPr>
          <a:xfrm>
            <a:off x="859972" y="2106205"/>
            <a:ext cx="9231085" cy="4036534"/>
            <a:chOff x="0" y="0"/>
            <a:chExt cx="6121400" cy="1971039"/>
          </a:xfrm>
        </p:grpSpPr>
        <p:sp>
          <p:nvSpPr>
            <p:cNvPr id="6" name="Graphic 34">
              <a:extLst>
                <a:ext uri="{FF2B5EF4-FFF2-40B4-BE49-F238E27FC236}">
                  <a16:creationId xmlns:a16="http://schemas.microsoft.com/office/drawing/2014/main" xmlns="" id="{075FAEEB-E3F2-7199-7F79-F577FB20F5A2}"/>
                </a:ext>
              </a:extLst>
            </p:cNvPr>
            <p:cNvSpPr/>
            <p:nvPr/>
          </p:nvSpPr>
          <p:spPr>
            <a:xfrm>
              <a:off x="3860" y="1961514"/>
              <a:ext cx="6115685" cy="9525"/>
            </a:xfrm>
            <a:custGeom>
              <a:avLst/>
              <a:gdLst/>
              <a:ahLst/>
              <a:cxnLst/>
              <a:rect l="l" t="t" r="r" b="b"/>
              <a:pathLst>
                <a:path w="6115685" h="9525">
                  <a:moveTo>
                    <a:pt x="6115177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6115177" y="9144"/>
                  </a:lnTo>
                  <a:lnTo>
                    <a:pt x="611517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7" name="Graphic 35">
              <a:extLst>
                <a:ext uri="{FF2B5EF4-FFF2-40B4-BE49-F238E27FC236}">
                  <a16:creationId xmlns:a16="http://schemas.microsoft.com/office/drawing/2014/main" xmlns="" id="{A1A42D13-E0AB-B4B6-FC8E-A121F6EBA216}"/>
                </a:ext>
              </a:extLst>
            </p:cNvPr>
            <p:cNvSpPr/>
            <p:nvPr/>
          </p:nvSpPr>
          <p:spPr>
            <a:xfrm>
              <a:off x="491236" y="350951"/>
              <a:ext cx="5119370" cy="859155"/>
            </a:xfrm>
            <a:custGeom>
              <a:avLst/>
              <a:gdLst/>
              <a:ahLst/>
              <a:cxnLst/>
              <a:rect l="l" t="t" r="r" b="b"/>
              <a:pathLst>
                <a:path w="5119370" h="859155">
                  <a:moveTo>
                    <a:pt x="137160" y="0"/>
                  </a:moveTo>
                  <a:lnTo>
                    <a:pt x="0" y="0"/>
                  </a:lnTo>
                  <a:lnTo>
                    <a:pt x="0" y="859155"/>
                  </a:lnTo>
                  <a:lnTo>
                    <a:pt x="137160" y="859155"/>
                  </a:lnTo>
                  <a:lnTo>
                    <a:pt x="137160" y="0"/>
                  </a:lnTo>
                  <a:close/>
                </a:path>
                <a:path w="5119370" h="859155">
                  <a:moveTo>
                    <a:pt x="760476" y="150876"/>
                  </a:moveTo>
                  <a:lnTo>
                    <a:pt x="621792" y="150876"/>
                  </a:lnTo>
                  <a:lnTo>
                    <a:pt x="621792" y="859155"/>
                  </a:lnTo>
                  <a:lnTo>
                    <a:pt x="760476" y="859155"/>
                  </a:lnTo>
                  <a:lnTo>
                    <a:pt x="760476" y="150876"/>
                  </a:lnTo>
                  <a:close/>
                </a:path>
                <a:path w="5119370" h="859155">
                  <a:moveTo>
                    <a:pt x="1382268" y="487680"/>
                  </a:moveTo>
                  <a:lnTo>
                    <a:pt x="1245108" y="487680"/>
                  </a:lnTo>
                  <a:lnTo>
                    <a:pt x="1245108" y="859155"/>
                  </a:lnTo>
                  <a:lnTo>
                    <a:pt x="1382268" y="859155"/>
                  </a:lnTo>
                  <a:lnTo>
                    <a:pt x="1382268" y="487680"/>
                  </a:lnTo>
                  <a:close/>
                </a:path>
                <a:path w="5119370" h="859155">
                  <a:moveTo>
                    <a:pt x="2005571" y="434340"/>
                  </a:moveTo>
                  <a:lnTo>
                    <a:pt x="1866900" y="434340"/>
                  </a:lnTo>
                  <a:lnTo>
                    <a:pt x="1866900" y="859155"/>
                  </a:lnTo>
                  <a:lnTo>
                    <a:pt x="2005571" y="859155"/>
                  </a:lnTo>
                  <a:lnTo>
                    <a:pt x="2005571" y="434340"/>
                  </a:lnTo>
                  <a:close/>
                </a:path>
                <a:path w="5119370" h="859155">
                  <a:moveTo>
                    <a:pt x="2628900" y="739140"/>
                  </a:moveTo>
                  <a:lnTo>
                    <a:pt x="2490216" y="739140"/>
                  </a:lnTo>
                  <a:lnTo>
                    <a:pt x="2490216" y="859155"/>
                  </a:lnTo>
                  <a:lnTo>
                    <a:pt x="2628900" y="859155"/>
                  </a:lnTo>
                  <a:lnTo>
                    <a:pt x="2628900" y="739140"/>
                  </a:lnTo>
                  <a:close/>
                </a:path>
                <a:path w="5119370" h="859155">
                  <a:moveTo>
                    <a:pt x="3250692" y="815340"/>
                  </a:moveTo>
                  <a:lnTo>
                    <a:pt x="3112008" y="815340"/>
                  </a:lnTo>
                  <a:lnTo>
                    <a:pt x="3112008" y="859155"/>
                  </a:lnTo>
                  <a:lnTo>
                    <a:pt x="3250692" y="859155"/>
                  </a:lnTo>
                  <a:lnTo>
                    <a:pt x="3250692" y="815340"/>
                  </a:lnTo>
                  <a:close/>
                </a:path>
                <a:path w="5119370" h="859155">
                  <a:moveTo>
                    <a:pt x="3874008" y="798576"/>
                  </a:moveTo>
                  <a:lnTo>
                    <a:pt x="3735324" y="798576"/>
                  </a:lnTo>
                  <a:lnTo>
                    <a:pt x="3735324" y="859155"/>
                  </a:lnTo>
                  <a:lnTo>
                    <a:pt x="3874008" y="859155"/>
                  </a:lnTo>
                  <a:lnTo>
                    <a:pt x="3874008" y="798576"/>
                  </a:lnTo>
                  <a:close/>
                </a:path>
                <a:path w="5119370" h="859155">
                  <a:moveTo>
                    <a:pt x="4495800" y="839724"/>
                  </a:moveTo>
                  <a:lnTo>
                    <a:pt x="4358640" y="839724"/>
                  </a:lnTo>
                  <a:lnTo>
                    <a:pt x="4358640" y="859155"/>
                  </a:lnTo>
                  <a:lnTo>
                    <a:pt x="4495800" y="859155"/>
                  </a:lnTo>
                  <a:lnTo>
                    <a:pt x="4495800" y="839724"/>
                  </a:lnTo>
                  <a:close/>
                </a:path>
                <a:path w="5119370" h="859155">
                  <a:moveTo>
                    <a:pt x="5119116" y="839724"/>
                  </a:moveTo>
                  <a:lnTo>
                    <a:pt x="4980432" y="839724"/>
                  </a:lnTo>
                  <a:lnTo>
                    <a:pt x="4980432" y="859155"/>
                  </a:lnTo>
                  <a:lnTo>
                    <a:pt x="5119116" y="859155"/>
                  </a:lnTo>
                  <a:lnTo>
                    <a:pt x="5119116" y="839724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8" name="Graphic 36">
              <a:extLst>
                <a:ext uri="{FF2B5EF4-FFF2-40B4-BE49-F238E27FC236}">
                  <a16:creationId xmlns:a16="http://schemas.microsoft.com/office/drawing/2014/main" xmlns="" id="{F1BF3CD8-3BD2-1671-7CB2-82BD0A192F09}"/>
                </a:ext>
              </a:extLst>
            </p:cNvPr>
            <p:cNvSpPr/>
            <p:nvPr/>
          </p:nvSpPr>
          <p:spPr>
            <a:xfrm>
              <a:off x="628396" y="442391"/>
              <a:ext cx="5120640" cy="767715"/>
            </a:xfrm>
            <a:custGeom>
              <a:avLst/>
              <a:gdLst/>
              <a:ahLst/>
              <a:cxnLst/>
              <a:rect l="l" t="t" r="r" b="b"/>
              <a:pathLst>
                <a:path w="5120640" h="767715">
                  <a:moveTo>
                    <a:pt x="138684" y="0"/>
                  </a:moveTo>
                  <a:lnTo>
                    <a:pt x="0" y="0"/>
                  </a:lnTo>
                  <a:lnTo>
                    <a:pt x="0" y="767715"/>
                  </a:lnTo>
                  <a:lnTo>
                    <a:pt x="138684" y="767715"/>
                  </a:lnTo>
                  <a:lnTo>
                    <a:pt x="138684" y="0"/>
                  </a:lnTo>
                  <a:close/>
                </a:path>
                <a:path w="5120640" h="767715">
                  <a:moveTo>
                    <a:pt x="762000" y="71628"/>
                  </a:moveTo>
                  <a:lnTo>
                    <a:pt x="623316" y="71628"/>
                  </a:lnTo>
                  <a:lnTo>
                    <a:pt x="623316" y="767715"/>
                  </a:lnTo>
                  <a:lnTo>
                    <a:pt x="762000" y="767715"/>
                  </a:lnTo>
                  <a:lnTo>
                    <a:pt x="762000" y="71628"/>
                  </a:lnTo>
                  <a:close/>
                </a:path>
                <a:path w="5120640" h="767715">
                  <a:moveTo>
                    <a:pt x="1383792" y="307848"/>
                  </a:moveTo>
                  <a:lnTo>
                    <a:pt x="1245108" y="307848"/>
                  </a:lnTo>
                  <a:lnTo>
                    <a:pt x="1245108" y="767715"/>
                  </a:lnTo>
                  <a:lnTo>
                    <a:pt x="1383792" y="767715"/>
                  </a:lnTo>
                  <a:lnTo>
                    <a:pt x="1383792" y="307848"/>
                  </a:lnTo>
                  <a:close/>
                </a:path>
                <a:path w="5120640" h="767715">
                  <a:moveTo>
                    <a:pt x="2007108" y="315468"/>
                  </a:moveTo>
                  <a:lnTo>
                    <a:pt x="1868411" y="315468"/>
                  </a:lnTo>
                  <a:lnTo>
                    <a:pt x="1868411" y="767715"/>
                  </a:lnTo>
                  <a:lnTo>
                    <a:pt x="2007108" y="767715"/>
                  </a:lnTo>
                  <a:lnTo>
                    <a:pt x="2007108" y="315468"/>
                  </a:lnTo>
                  <a:close/>
                </a:path>
                <a:path w="5120640" h="767715">
                  <a:moveTo>
                    <a:pt x="2628900" y="637032"/>
                  </a:moveTo>
                  <a:lnTo>
                    <a:pt x="2491740" y="637032"/>
                  </a:lnTo>
                  <a:lnTo>
                    <a:pt x="2491740" y="767715"/>
                  </a:lnTo>
                  <a:lnTo>
                    <a:pt x="2628900" y="767715"/>
                  </a:lnTo>
                  <a:lnTo>
                    <a:pt x="2628900" y="637032"/>
                  </a:lnTo>
                  <a:close/>
                </a:path>
                <a:path w="5120640" h="767715">
                  <a:moveTo>
                    <a:pt x="3252216" y="710184"/>
                  </a:moveTo>
                  <a:lnTo>
                    <a:pt x="3113532" y="710184"/>
                  </a:lnTo>
                  <a:lnTo>
                    <a:pt x="3113532" y="767715"/>
                  </a:lnTo>
                  <a:lnTo>
                    <a:pt x="3252216" y="767715"/>
                  </a:lnTo>
                  <a:lnTo>
                    <a:pt x="3252216" y="710184"/>
                  </a:lnTo>
                  <a:close/>
                </a:path>
                <a:path w="5120640" h="767715">
                  <a:moveTo>
                    <a:pt x="3875532" y="733044"/>
                  </a:moveTo>
                  <a:lnTo>
                    <a:pt x="3736848" y="733044"/>
                  </a:lnTo>
                  <a:lnTo>
                    <a:pt x="3736848" y="767715"/>
                  </a:lnTo>
                  <a:lnTo>
                    <a:pt x="3875532" y="767715"/>
                  </a:lnTo>
                  <a:lnTo>
                    <a:pt x="3875532" y="733044"/>
                  </a:lnTo>
                  <a:close/>
                </a:path>
                <a:path w="5120640" h="767715">
                  <a:moveTo>
                    <a:pt x="4497324" y="745236"/>
                  </a:moveTo>
                  <a:lnTo>
                    <a:pt x="4358640" y="745236"/>
                  </a:lnTo>
                  <a:lnTo>
                    <a:pt x="4358640" y="767715"/>
                  </a:lnTo>
                  <a:lnTo>
                    <a:pt x="4497324" y="767715"/>
                  </a:lnTo>
                  <a:lnTo>
                    <a:pt x="4497324" y="745236"/>
                  </a:lnTo>
                  <a:close/>
                </a:path>
                <a:path w="5120640" h="767715">
                  <a:moveTo>
                    <a:pt x="5120640" y="758952"/>
                  </a:moveTo>
                  <a:lnTo>
                    <a:pt x="4981956" y="758952"/>
                  </a:lnTo>
                  <a:lnTo>
                    <a:pt x="4981956" y="767715"/>
                  </a:lnTo>
                  <a:lnTo>
                    <a:pt x="5120640" y="767715"/>
                  </a:lnTo>
                  <a:lnTo>
                    <a:pt x="5120640" y="758952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9" name="Graphic 37">
              <a:extLst>
                <a:ext uri="{FF2B5EF4-FFF2-40B4-BE49-F238E27FC236}">
                  <a16:creationId xmlns:a16="http://schemas.microsoft.com/office/drawing/2014/main" xmlns="" id="{932C07A7-8428-A9E4-5EB0-8102B8C5B86A}"/>
                </a:ext>
              </a:extLst>
            </p:cNvPr>
            <p:cNvSpPr/>
            <p:nvPr/>
          </p:nvSpPr>
          <p:spPr>
            <a:xfrm>
              <a:off x="767080" y="538403"/>
              <a:ext cx="5119370" cy="671830"/>
            </a:xfrm>
            <a:custGeom>
              <a:avLst/>
              <a:gdLst/>
              <a:ahLst/>
              <a:cxnLst/>
              <a:rect l="l" t="t" r="r" b="b"/>
              <a:pathLst>
                <a:path w="5119370" h="671830">
                  <a:moveTo>
                    <a:pt x="138684" y="0"/>
                  </a:moveTo>
                  <a:lnTo>
                    <a:pt x="0" y="0"/>
                  </a:lnTo>
                  <a:lnTo>
                    <a:pt x="0" y="671703"/>
                  </a:lnTo>
                  <a:lnTo>
                    <a:pt x="138684" y="671703"/>
                  </a:lnTo>
                  <a:lnTo>
                    <a:pt x="138684" y="0"/>
                  </a:lnTo>
                  <a:close/>
                </a:path>
                <a:path w="5119370" h="671830">
                  <a:moveTo>
                    <a:pt x="762000" y="102108"/>
                  </a:moveTo>
                  <a:lnTo>
                    <a:pt x="623316" y="102108"/>
                  </a:lnTo>
                  <a:lnTo>
                    <a:pt x="623316" y="671703"/>
                  </a:lnTo>
                  <a:lnTo>
                    <a:pt x="762000" y="671703"/>
                  </a:lnTo>
                  <a:lnTo>
                    <a:pt x="762000" y="102108"/>
                  </a:lnTo>
                  <a:close/>
                </a:path>
                <a:path w="5119370" h="671830">
                  <a:moveTo>
                    <a:pt x="1383792" y="158496"/>
                  </a:moveTo>
                  <a:lnTo>
                    <a:pt x="1245108" y="158496"/>
                  </a:lnTo>
                  <a:lnTo>
                    <a:pt x="1245108" y="671703"/>
                  </a:lnTo>
                  <a:lnTo>
                    <a:pt x="1383792" y="671703"/>
                  </a:lnTo>
                  <a:lnTo>
                    <a:pt x="1383792" y="158496"/>
                  </a:lnTo>
                  <a:close/>
                </a:path>
                <a:path w="5119370" h="671830">
                  <a:moveTo>
                    <a:pt x="2007108" y="192024"/>
                  </a:moveTo>
                  <a:lnTo>
                    <a:pt x="1868424" y="192024"/>
                  </a:lnTo>
                  <a:lnTo>
                    <a:pt x="1868424" y="671703"/>
                  </a:lnTo>
                  <a:lnTo>
                    <a:pt x="2007108" y="671703"/>
                  </a:lnTo>
                  <a:lnTo>
                    <a:pt x="2007108" y="192024"/>
                  </a:lnTo>
                  <a:close/>
                </a:path>
                <a:path w="5119370" h="671830">
                  <a:moveTo>
                    <a:pt x="2628900" y="457200"/>
                  </a:moveTo>
                  <a:lnTo>
                    <a:pt x="2490216" y="457200"/>
                  </a:lnTo>
                  <a:lnTo>
                    <a:pt x="2490216" y="671703"/>
                  </a:lnTo>
                  <a:lnTo>
                    <a:pt x="2628900" y="671703"/>
                  </a:lnTo>
                  <a:lnTo>
                    <a:pt x="2628900" y="457200"/>
                  </a:lnTo>
                  <a:close/>
                </a:path>
                <a:path w="5119370" h="671830">
                  <a:moveTo>
                    <a:pt x="3252216" y="574548"/>
                  </a:moveTo>
                  <a:lnTo>
                    <a:pt x="3113532" y="574548"/>
                  </a:lnTo>
                  <a:lnTo>
                    <a:pt x="3113532" y="671703"/>
                  </a:lnTo>
                  <a:lnTo>
                    <a:pt x="3252216" y="671703"/>
                  </a:lnTo>
                  <a:lnTo>
                    <a:pt x="3252216" y="574548"/>
                  </a:lnTo>
                  <a:close/>
                </a:path>
                <a:path w="5119370" h="671830">
                  <a:moveTo>
                    <a:pt x="3874008" y="624840"/>
                  </a:moveTo>
                  <a:lnTo>
                    <a:pt x="3736848" y="624840"/>
                  </a:lnTo>
                  <a:lnTo>
                    <a:pt x="3736848" y="671703"/>
                  </a:lnTo>
                  <a:lnTo>
                    <a:pt x="3874008" y="671703"/>
                  </a:lnTo>
                  <a:lnTo>
                    <a:pt x="3874008" y="624840"/>
                  </a:lnTo>
                  <a:close/>
                </a:path>
                <a:path w="5119370" h="671830">
                  <a:moveTo>
                    <a:pt x="4497324" y="659892"/>
                  </a:moveTo>
                  <a:lnTo>
                    <a:pt x="4358640" y="659892"/>
                  </a:lnTo>
                  <a:lnTo>
                    <a:pt x="4358640" y="671703"/>
                  </a:lnTo>
                  <a:lnTo>
                    <a:pt x="4497324" y="671703"/>
                  </a:lnTo>
                  <a:lnTo>
                    <a:pt x="4497324" y="659892"/>
                  </a:lnTo>
                  <a:close/>
                </a:path>
                <a:path w="5119370" h="671830">
                  <a:moveTo>
                    <a:pt x="5119116" y="662940"/>
                  </a:moveTo>
                  <a:lnTo>
                    <a:pt x="4981956" y="662940"/>
                  </a:lnTo>
                  <a:lnTo>
                    <a:pt x="4981956" y="671703"/>
                  </a:lnTo>
                  <a:lnTo>
                    <a:pt x="5119116" y="671703"/>
                  </a:lnTo>
                  <a:lnTo>
                    <a:pt x="5119116" y="66294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0" name="Graphic 38">
              <a:extLst>
                <a:ext uri="{FF2B5EF4-FFF2-40B4-BE49-F238E27FC236}">
                  <a16:creationId xmlns:a16="http://schemas.microsoft.com/office/drawing/2014/main" xmlns="" id="{A80DCC50-5C76-1CA8-B3BD-E2B1DFB65523}"/>
                </a:ext>
              </a:extLst>
            </p:cNvPr>
            <p:cNvSpPr/>
            <p:nvPr/>
          </p:nvSpPr>
          <p:spPr>
            <a:xfrm>
              <a:off x="386791" y="1210106"/>
              <a:ext cx="5603875" cy="38100"/>
            </a:xfrm>
            <a:custGeom>
              <a:avLst/>
              <a:gdLst/>
              <a:ahLst/>
              <a:cxnLst/>
              <a:rect l="l" t="t" r="r" b="b"/>
              <a:pathLst>
                <a:path w="5603875" h="38100">
                  <a:moveTo>
                    <a:pt x="0" y="0"/>
                  </a:moveTo>
                  <a:lnTo>
                    <a:pt x="5603798" y="0"/>
                  </a:lnTo>
                </a:path>
                <a:path w="5603875" h="38100">
                  <a:moveTo>
                    <a:pt x="0" y="0"/>
                  </a:moveTo>
                  <a:lnTo>
                    <a:pt x="0" y="37718"/>
                  </a:lnTo>
                </a:path>
                <a:path w="5603875" h="38100">
                  <a:moveTo>
                    <a:pt x="622604" y="0"/>
                  </a:moveTo>
                  <a:lnTo>
                    <a:pt x="622604" y="37718"/>
                  </a:lnTo>
                </a:path>
                <a:path w="5603875" h="38100">
                  <a:moveTo>
                    <a:pt x="1245920" y="0"/>
                  </a:moveTo>
                  <a:lnTo>
                    <a:pt x="1245920" y="37718"/>
                  </a:lnTo>
                </a:path>
                <a:path w="5603875" h="38100">
                  <a:moveTo>
                    <a:pt x="1867712" y="0"/>
                  </a:moveTo>
                  <a:lnTo>
                    <a:pt x="1867712" y="37718"/>
                  </a:lnTo>
                </a:path>
                <a:path w="5603875" h="38100">
                  <a:moveTo>
                    <a:pt x="2491028" y="0"/>
                  </a:moveTo>
                  <a:lnTo>
                    <a:pt x="2491028" y="37718"/>
                  </a:lnTo>
                </a:path>
                <a:path w="5603875" h="38100">
                  <a:moveTo>
                    <a:pt x="3112820" y="0"/>
                  </a:moveTo>
                  <a:lnTo>
                    <a:pt x="3112820" y="37718"/>
                  </a:lnTo>
                </a:path>
                <a:path w="5603875" h="38100">
                  <a:moveTo>
                    <a:pt x="3736136" y="0"/>
                  </a:moveTo>
                  <a:lnTo>
                    <a:pt x="3736136" y="37718"/>
                  </a:lnTo>
                </a:path>
                <a:path w="5603875" h="38100">
                  <a:moveTo>
                    <a:pt x="4357928" y="0"/>
                  </a:moveTo>
                  <a:lnTo>
                    <a:pt x="4357928" y="37718"/>
                  </a:lnTo>
                </a:path>
                <a:path w="5603875" h="38100">
                  <a:moveTo>
                    <a:pt x="4981244" y="0"/>
                  </a:moveTo>
                  <a:lnTo>
                    <a:pt x="4981244" y="37718"/>
                  </a:lnTo>
                </a:path>
                <a:path w="5603875" h="38100">
                  <a:moveTo>
                    <a:pt x="5603798" y="0"/>
                  </a:moveTo>
                  <a:lnTo>
                    <a:pt x="5603798" y="37718"/>
                  </a:lnTo>
                </a:path>
              </a:pathLst>
            </a:custGeom>
            <a:ln w="6350">
              <a:solidFill>
                <a:srgbClr val="888888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11" name="Image 39">
              <a:extLst>
                <a:ext uri="{FF2B5EF4-FFF2-40B4-BE49-F238E27FC236}">
                  <a16:creationId xmlns:a16="http://schemas.microsoft.com/office/drawing/2014/main" xmlns="" id="{0F977CAC-5EDD-9435-C053-091240EBF27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9754" y="1285036"/>
              <a:ext cx="538092" cy="486498"/>
            </a:xfrm>
            <a:prstGeom prst="rect">
              <a:avLst/>
            </a:prstGeom>
          </p:spPr>
        </p:pic>
        <p:pic>
          <p:nvPicPr>
            <p:cNvPr id="12" name="Image 40">
              <a:extLst>
                <a:ext uri="{FF2B5EF4-FFF2-40B4-BE49-F238E27FC236}">
                  <a16:creationId xmlns:a16="http://schemas.microsoft.com/office/drawing/2014/main" xmlns="" id="{8DCCE26D-7976-7577-CC13-563DDE6B622F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9508" y="1333398"/>
              <a:ext cx="460882" cy="440690"/>
            </a:xfrm>
            <a:prstGeom prst="rect">
              <a:avLst/>
            </a:prstGeom>
          </p:spPr>
        </p:pic>
        <p:pic>
          <p:nvPicPr>
            <p:cNvPr id="13" name="Image 41">
              <a:extLst>
                <a:ext uri="{FF2B5EF4-FFF2-40B4-BE49-F238E27FC236}">
                  <a16:creationId xmlns:a16="http://schemas.microsoft.com/office/drawing/2014/main" xmlns="" id="{DD85B844-194E-55DD-205D-9E723A200CA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90522" y="1341996"/>
              <a:ext cx="579501" cy="553720"/>
            </a:xfrm>
            <a:prstGeom prst="rect">
              <a:avLst/>
            </a:prstGeom>
          </p:spPr>
        </p:pic>
        <p:pic>
          <p:nvPicPr>
            <p:cNvPr id="14" name="Image 42">
              <a:extLst>
                <a:ext uri="{FF2B5EF4-FFF2-40B4-BE49-F238E27FC236}">
                  <a16:creationId xmlns:a16="http://schemas.microsoft.com/office/drawing/2014/main" xmlns="" id="{7BD506DE-E6BF-3EE9-C211-F432C9EBBE52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81605" y="1332725"/>
              <a:ext cx="414273" cy="394969"/>
            </a:xfrm>
            <a:prstGeom prst="rect">
              <a:avLst/>
            </a:prstGeom>
          </p:spPr>
        </p:pic>
        <p:pic>
          <p:nvPicPr>
            <p:cNvPr id="15" name="Image 43">
              <a:extLst>
                <a:ext uri="{FF2B5EF4-FFF2-40B4-BE49-F238E27FC236}">
                  <a16:creationId xmlns:a16="http://schemas.microsoft.com/office/drawing/2014/main" xmlns="" id="{A7BC03AE-EAB2-2E1E-ABC8-F2C579A7E21E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98648" y="1343317"/>
              <a:ext cx="316102" cy="289559"/>
            </a:xfrm>
            <a:prstGeom prst="rect">
              <a:avLst/>
            </a:prstGeom>
          </p:spPr>
        </p:pic>
        <p:sp>
          <p:nvSpPr>
            <p:cNvPr id="16" name="Graphic 44">
              <a:extLst>
                <a:ext uri="{FF2B5EF4-FFF2-40B4-BE49-F238E27FC236}">
                  <a16:creationId xmlns:a16="http://schemas.microsoft.com/office/drawing/2014/main" xmlns="" id="{0C81FC72-E465-74D4-8684-493103337748}"/>
                </a:ext>
              </a:extLst>
            </p:cNvPr>
            <p:cNvSpPr/>
            <p:nvPr/>
          </p:nvSpPr>
          <p:spPr>
            <a:xfrm>
              <a:off x="3527933" y="1332674"/>
              <a:ext cx="313690" cy="294640"/>
            </a:xfrm>
            <a:custGeom>
              <a:avLst/>
              <a:gdLst/>
              <a:ahLst/>
              <a:cxnLst/>
              <a:rect l="l" t="t" r="r" b="b"/>
              <a:pathLst>
                <a:path w="313690" h="294640">
                  <a:moveTo>
                    <a:pt x="80187" y="229870"/>
                  </a:moveTo>
                  <a:lnTo>
                    <a:pt x="15240" y="229870"/>
                  </a:lnTo>
                  <a:lnTo>
                    <a:pt x="20955" y="231140"/>
                  </a:lnTo>
                  <a:lnTo>
                    <a:pt x="28829" y="232410"/>
                  </a:lnTo>
                  <a:lnTo>
                    <a:pt x="57531" y="237490"/>
                  </a:lnTo>
                  <a:lnTo>
                    <a:pt x="61214" y="269240"/>
                  </a:lnTo>
                  <a:lnTo>
                    <a:pt x="61341" y="270510"/>
                  </a:lnTo>
                  <a:lnTo>
                    <a:pt x="61468" y="271780"/>
                  </a:lnTo>
                  <a:lnTo>
                    <a:pt x="61595" y="273050"/>
                  </a:lnTo>
                  <a:lnTo>
                    <a:pt x="61722" y="274320"/>
                  </a:lnTo>
                  <a:lnTo>
                    <a:pt x="61849" y="278130"/>
                  </a:lnTo>
                  <a:lnTo>
                    <a:pt x="61468" y="280670"/>
                  </a:lnTo>
                  <a:lnTo>
                    <a:pt x="61214" y="283210"/>
                  </a:lnTo>
                  <a:lnTo>
                    <a:pt x="60452" y="285750"/>
                  </a:lnTo>
                  <a:lnTo>
                    <a:pt x="58801" y="290830"/>
                  </a:lnTo>
                  <a:lnTo>
                    <a:pt x="57785" y="292100"/>
                  </a:lnTo>
                  <a:lnTo>
                    <a:pt x="56515" y="293370"/>
                  </a:lnTo>
                  <a:lnTo>
                    <a:pt x="58166" y="294640"/>
                  </a:lnTo>
                  <a:lnTo>
                    <a:pt x="76501" y="276860"/>
                  </a:lnTo>
                  <a:lnTo>
                    <a:pt x="70612" y="276860"/>
                  </a:lnTo>
                  <a:lnTo>
                    <a:pt x="69342" y="275590"/>
                  </a:lnTo>
                  <a:lnTo>
                    <a:pt x="68453" y="275590"/>
                  </a:lnTo>
                  <a:lnTo>
                    <a:pt x="67818" y="274320"/>
                  </a:lnTo>
                  <a:lnTo>
                    <a:pt x="67437" y="273050"/>
                  </a:lnTo>
                  <a:lnTo>
                    <a:pt x="67056" y="273050"/>
                  </a:lnTo>
                  <a:lnTo>
                    <a:pt x="66802" y="271780"/>
                  </a:lnTo>
                  <a:lnTo>
                    <a:pt x="66421" y="270510"/>
                  </a:lnTo>
                  <a:lnTo>
                    <a:pt x="66040" y="266700"/>
                  </a:lnTo>
                  <a:lnTo>
                    <a:pt x="62611" y="238760"/>
                  </a:lnTo>
                  <a:lnTo>
                    <a:pt x="114681" y="238760"/>
                  </a:lnTo>
                  <a:lnTo>
                    <a:pt x="118491" y="234950"/>
                  </a:lnTo>
                  <a:lnTo>
                    <a:pt x="101600" y="234950"/>
                  </a:lnTo>
                  <a:lnTo>
                    <a:pt x="92837" y="232410"/>
                  </a:lnTo>
                  <a:lnTo>
                    <a:pt x="80187" y="229870"/>
                  </a:lnTo>
                  <a:close/>
                </a:path>
                <a:path w="313690" h="294640">
                  <a:moveTo>
                    <a:pt x="77470" y="273050"/>
                  </a:moveTo>
                  <a:lnTo>
                    <a:pt x="75184" y="274320"/>
                  </a:lnTo>
                  <a:lnTo>
                    <a:pt x="73406" y="275590"/>
                  </a:lnTo>
                  <a:lnTo>
                    <a:pt x="70612" y="276860"/>
                  </a:lnTo>
                  <a:lnTo>
                    <a:pt x="76501" y="276860"/>
                  </a:lnTo>
                  <a:lnTo>
                    <a:pt x="79121" y="274320"/>
                  </a:lnTo>
                  <a:lnTo>
                    <a:pt x="77470" y="273050"/>
                  </a:lnTo>
                  <a:close/>
                </a:path>
                <a:path w="313690" h="294640">
                  <a:moveTo>
                    <a:pt x="114681" y="238760"/>
                  </a:moveTo>
                  <a:lnTo>
                    <a:pt x="62611" y="238760"/>
                  </a:lnTo>
                  <a:lnTo>
                    <a:pt x="87757" y="243840"/>
                  </a:lnTo>
                  <a:lnTo>
                    <a:pt x="91312" y="245110"/>
                  </a:lnTo>
                  <a:lnTo>
                    <a:pt x="94107" y="245110"/>
                  </a:lnTo>
                  <a:lnTo>
                    <a:pt x="94996" y="246380"/>
                  </a:lnTo>
                  <a:lnTo>
                    <a:pt x="96393" y="246380"/>
                  </a:lnTo>
                  <a:lnTo>
                    <a:pt x="97028" y="247650"/>
                  </a:lnTo>
                  <a:lnTo>
                    <a:pt x="97409" y="247650"/>
                  </a:lnTo>
                  <a:lnTo>
                    <a:pt x="97536" y="251460"/>
                  </a:lnTo>
                  <a:lnTo>
                    <a:pt x="96647" y="252730"/>
                  </a:lnTo>
                  <a:lnTo>
                    <a:pt x="95631" y="254000"/>
                  </a:lnTo>
                  <a:lnTo>
                    <a:pt x="93980" y="256540"/>
                  </a:lnTo>
                  <a:lnTo>
                    <a:pt x="95631" y="257810"/>
                  </a:lnTo>
                  <a:lnTo>
                    <a:pt x="114681" y="238760"/>
                  </a:lnTo>
                  <a:close/>
                </a:path>
                <a:path w="313690" h="294640">
                  <a:moveTo>
                    <a:pt x="27432" y="207010"/>
                  </a:moveTo>
                  <a:lnTo>
                    <a:pt x="0" y="234950"/>
                  </a:lnTo>
                  <a:lnTo>
                    <a:pt x="1651" y="236220"/>
                  </a:lnTo>
                  <a:lnTo>
                    <a:pt x="4699" y="233680"/>
                  </a:lnTo>
                  <a:lnTo>
                    <a:pt x="8001" y="232410"/>
                  </a:lnTo>
                  <a:lnTo>
                    <a:pt x="11557" y="231140"/>
                  </a:lnTo>
                  <a:lnTo>
                    <a:pt x="15240" y="229870"/>
                  </a:lnTo>
                  <a:lnTo>
                    <a:pt x="80187" y="229870"/>
                  </a:lnTo>
                  <a:lnTo>
                    <a:pt x="61214" y="226060"/>
                  </a:lnTo>
                  <a:lnTo>
                    <a:pt x="55880" y="226060"/>
                  </a:lnTo>
                  <a:lnTo>
                    <a:pt x="29718" y="220980"/>
                  </a:lnTo>
                  <a:lnTo>
                    <a:pt x="27432" y="219710"/>
                  </a:lnTo>
                  <a:lnTo>
                    <a:pt x="26416" y="218440"/>
                  </a:lnTo>
                  <a:lnTo>
                    <a:pt x="25527" y="217170"/>
                  </a:lnTo>
                  <a:lnTo>
                    <a:pt x="25273" y="217170"/>
                  </a:lnTo>
                  <a:lnTo>
                    <a:pt x="25400" y="214630"/>
                  </a:lnTo>
                  <a:lnTo>
                    <a:pt x="25654" y="213360"/>
                  </a:lnTo>
                  <a:lnTo>
                    <a:pt x="29083" y="209550"/>
                  </a:lnTo>
                  <a:lnTo>
                    <a:pt x="27432" y="207010"/>
                  </a:lnTo>
                  <a:close/>
                </a:path>
                <a:path w="313690" h="294640">
                  <a:moveTo>
                    <a:pt x="119380" y="231140"/>
                  </a:moveTo>
                  <a:lnTo>
                    <a:pt x="116586" y="233680"/>
                  </a:lnTo>
                  <a:lnTo>
                    <a:pt x="113665" y="234950"/>
                  </a:lnTo>
                  <a:lnTo>
                    <a:pt x="118491" y="234950"/>
                  </a:lnTo>
                  <a:lnTo>
                    <a:pt x="121031" y="232410"/>
                  </a:lnTo>
                  <a:lnTo>
                    <a:pt x="119380" y="231140"/>
                  </a:lnTo>
                  <a:close/>
                </a:path>
                <a:path w="313690" h="294640">
                  <a:moveTo>
                    <a:pt x="108682" y="186690"/>
                  </a:moveTo>
                  <a:lnTo>
                    <a:pt x="92710" y="186690"/>
                  </a:lnTo>
                  <a:lnTo>
                    <a:pt x="94487" y="187960"/>
                  </a:lnTo>
                  <a:lnTo>
                    <a:pt x="96520" y="189230"/>
                  </a:lnTo>
                  <a:lnTo>
                    <a:pt x="120777" y="213360"/>
                  </a:lnTo>
                  <a:lnTo>
                    <a:pt x="124079" y="217170"/>
                  </a:lnTo>
                  <a:lnTo>
                    <a:pt x="125857" y="219710"/>
                  </a:lnTo>
                  <a:lnTo>
                    <a:pt x="126111" y="220980"/>
                  </a:lnTo>
                  <a:lnTo>
                    <a:pt x="126237" y="223520"/>
                  </a:lnTo>
                  <a:lnTo>
                    <a:pt x="125095" y="224790"/>
                  </a:lnTo>
                  <a:lnTo>
                    <a:pt x="122555" y="227330"/>
                  </a:lnTo>
                  <a:lnTo>
                    <a:pt x="124079" y="229870"/>
                  </a:lnTo>
                  <a:lnTo>
                    <a:pt x="141384" y="212090"/>
                  </a:lnTo>
                  <a:lnTo>
                    <a:pt x="133858" y="212090"/>
                  </a:lnTo>
                  <a:lnTo>
                    <a:pt x="131699" y="210820"/>
                  </a:lnTo>
                  <a:lnTo>
                    <a:pt x="129286" y="208280"/>
                  </a:lnTo>
                  <a:lnTo>
                    <a:pt x="129006" y="204470"/>
                  </a:lnTo>
                  <a:lnTo>
                    <a:pt x="128913" y="203200"/>
                  </a:lnTo>
                  <a:lnTo>
                    <a:pt x="125095" y="203200"/>
                  </a:lnTo>
                  <a:lnTo>
                    <a:pt x="108682" y="186690"/>
                  </a:lnTo>
                  <a:close/>
                </a:path>
                <a:path w="313690" h="294640">
                  <a:moveTo>
                    <a:pt x="57192" y="193040"/>
                  </a:moveTo>
                  <a:lnTo>
                    <a:pt x="50037" y="193040"/>
                  </a:lnTo>
                  <a:lnTo>
                    <a:pt x="51308" y="194310"/>
                  </a:lnTo>
                  <a:lnTo>
                    <a:pt x="52070" y="196850"/>
                  </a:lnTo>
                  <a:lnTo>
                    <a:pt x="52324" y="196850"/>
                  </a:lnTo>
                  <a:lnTo>
                    <a:pt x="53086" y="201930"/>
                  </a:lnTo>
                  <a:lnTo>
                    <a:pt x="55880" y="226060"/>
                  </a:lnTo>
                  <a:lnTo>
                    <a:pt x="61214" y="226060"/>
                  </a:lnTo>
                  <a:lnTo>
                    <a:pt x="57277" y="194310"/>
                  </a:lnTo>
                  <a:lnTo>
                    <a:pt x="57192" y="193040"/>
                  </a:lnTo>
                  <a:close/>
                </a:path>
                <a:path w="313690" h="294640">
                  <a:moveTo>
                    <a:pt x="140970" y="209550"/>
                  </a:moveTo>
                  <a:lnTo>
                    <a:pt x="138811" y="210820"/>
                  </a:lnTo>
                  <a:lnTo>
                    <a:pt x="136906" y="212090"/>
                  </a:lnTo>
                  <a:lnTo>
                    <a:pt x="141384" y="212090"/>
                  </a:lnTo>
                  <a:lnTo>
                    <a:pt x="142621" y="210820"/>
                  </a:lnTo>
                  <a:lnTo>
                    <a:pt x="140970" y="209550"/>
                  </a:lnTo>
                  <a:close/>
                </a:path>
                <a:path w="313690" h="294640">
                  <a:moveTo>
                    <a:pt x="140254" y="170180"/>
                  </a:moveTo>
                  <a:lnTo>
                    <a:pt x="126492" y="170180"/>
                  </a:lnTo>
                  <a:lnTo>
                    <a:pt x="145287" y="189230"/>
                  </a:lnTo>
                  <a:lnTo>
                    <a:pt x="148717" y="193040"/>
                  </a:lnTo>
                  <a:lnTo>
                    <a:pt x="150495" y="195580"/>
                  </a:lnTo>
                  <a:lnTo>
                    <a:pt x="150622" y="198120"/>
                  </a:lnTo>
                  <a:lnTo>
                    <a:pt x="149479" y="200660"/>
                  </a:lnTo>
                  <a:lnTo>
                    <a:pt x="146939" y="203200"/>
                  </a:lnTo>
                  <a:lnTo>
                    <a:pt x="148590" y="204470"/>
                  </a:lnTo>
                  <a:lnTo>
                    <a:pt x="165430" y="187960"/>
                  </a:lnTo>
                  <a:lnTo>
                    <a:pt x="159385" y="187960"/>
                  </a:lnTo>
                  <a:lnTo>
                    <a:pt x="157607" y="186690"/>
                  </a:lnTo>
                  <a:lnTo>
                    <a:pt x="155575" y="185420"/>
                  </a:lnTo>
                  <a:lnTo>
                    <a:pt x="140254" y="170180"/>
                  </a:lnTo>
                  <a:close/>
                </a:path>
                <a:path w="313690" h="294640">
                  <a:moveTo>
                    <a:pt x="132594" y="162560"/>
                  </a:moveTo>
                  <a:lnTo>
                    <a:pt x="118110" y="162560"/>
                  </a:lnTo>
                  <a:lnTo>
                    <a:pt x="120015" y="163830"/>
                  </a:lnTo>
                  <a:lnTo>
                    <a:pt x="122428" y="166370"/>
                  </a:lnTo>
                  <a:lnTo>
                    <a:pt x="124911" y="200660"/>
                  </a:lnTo>
                  <a:lnTo>
                    <a:pt x="125003" y="201930"/>
                  </a:lnTo>
                  <a:lnTo>
                    <a:pt x="125095" y="203200"/>
                  </a:lnTo>
                  <a:lnTo>
                    <a:pt x="128913" y="203200"/>
                  </a:lnTo>
                  <a:lnTo>
                    <a:pt x="127982" y="190500"/>
                  </a:lnTo>
                  <a:lnTo>
                    <a:pt x="127888" y="189230"/>
                  </a:lnTo>
                  <a:lnTo>
                    <a:pt x="127795" y="187960"/>
                  </a:lnTo>
                  <a:lnTo>
                    <a:pt x="127702" y="186690"/>
                  </a:lnTo>
                  <a:lnTo>
                    <a:pt x="127609" y="185420"/>
                  </a:lnTo>
                  <a:lnTo>
                    <a:pt x="127516" y="184150"/>
                  </a:lnTo>
                  <a:lnTo>
                    <a:pt x="127423" y="182880"/>
                  </a:lnTo>
                  <a:lnTo>
                    <a:pt x="127330" y="181610"/>
                  </a:lnTo>
                  <a:lnTo>
                    <a:pt x="127237" y="180340"/>
                  </a:lnTo>
                  <a:lnTo>
                    <a:pt x="127143" y="179070"/>
                  </a:lnTo>
                  <a:lnTo>
                    <a:pt x="127050" y="177800"/>
                  </a:lnTo>
                  <a:lnTo>
                    <a:pt x="126957" y="176530"/>
                  </a:lnTo>
                  <a:lnTo>
                    <a:pt x="126864" y="175260"/>
                  </a:lnTo>
                  <a:lnTo>
                    <a:pt x="126771" y="173990"/>
                  </a:lnTo>
                  <a:lnTo>
                    <a:pt x="126678" y="172720"/>
                  </a:lnTo>
                  <a:lnTo>
                    <a:pt x="126585" y="171450"/>
                  </a:lnTo>
                  <a:lnTo>
                    <a:pt x="126492" y="170180"/>
                  </a:lnTo>
                  <a:lnTo>
                    <a:pt x="140254" y="170180"/>
                  </a:lnTo>
                  <a:lnTo>
                    <a:pt x="132594" y="162560"/>
                  </a:lnTo>
                  <a:close/>
                </a:path>
                <a:path w="313690" h="294640">
                  <a:moveTo>
                    <a:pt x="60452" y="173990"/>
                  </a:moveTo>
                  <a:lnTo>
                    <a:pt x="39370" y="195580"/>
                  </a:lnTo>
                  <a:lnTo>
                    <a:pt x="41021" y="196850"/>
                  </a:lnTo>
                  <a:lnTo>
                    <a:pt x="43180" y="195580"/>
                  </a:lnTo>
                  <a:lnTo>
                    <a:pt x="44704" y="194310"/>
                  </a:lnTo>
                  <a:lnTo>
                    <a:pt x="46482" y="193040"/>
                  </a:lnTo>
                  <a:lnTo>
                    <a:pt x="57192" y="193040"/>
                  </a:lnTo>
                  <a:lnTo>
                    <a:pt x="57277" y="185420"/>
                  </a:lnTo>
                  <a:lnTo>
                    <a:pt x="57912" y="182880"/>
                  </a:lnTo>
                  <a:lnTo>
                    <a:pt x="58801" y="180340"/>
                  </a:lnTo>
                  <a:lnTo>
                    <a:pt x="59309" y="179070"/>
                  </a:lnTo>
                  <a:lnTo>
                    <a:pt x="60452" y="177800"/>
                  </a:lnTo>
                  <a:lnTo>
                    <a:pt x="61976" y="176530"/>
                  </a:lnTo>
                  <a:lnTo>
                    <a:pt x="60452" y="173990"/>
                  </a:lnTo>
                  <a:close/>
                </a:path>
                <a:path w="313690" h="294640">
                  <a:moveTo>
                    <a:pt x="103505" y="170180"/>
                  </a:moveTo>
                  <a:lnTo>
                    <a:pt x="84074" y="189230"/>
                  </a:lnTo>
                  <a:lnTo>
                    <a:pt x="85725" y="190500"/>
                  </a:lnTo>
                  <a:lnTo>
                    <a:pt x="87884" y="189230"/>
                  </a:lnTo>
                  <a:lnTo>
                    <a:pt x="89408" y="187960"/>
                  </a:lnTo>
                  <a:lnTo>
                    <a:pt x="90551" y="187960"/>
                  </a:lnTo>
                  <a:lnTo>
                    <a:pt x="91694" y="186690"/>
                  </a:lnTo>
                  <a:lnTo>
                    <a:pt x="108682" y="186690"/>
                  </a:lnTo>
                  <a:lnTo>
                    <a:pt x="103632" y="181610"/>
                  </a:lnTo>
                  <a:lnTo>
                    <a:pt x="101854" y="180340"/>
                  </a:lnTo>
                  <a:lnTo>
                    <a:pt x="101727" y="179070"/>
                  </a:lnTo>
                  <a:lnTo>
                    <a:pt x="101473" y="177800"/>
                  </a:lnTo>
                  <a:lnTo>
                    <a:pt x="101473" y="176530"/>
                  </a:lnTo>
                  <a:lnTo>
                    <a:pt x="101727" y="176530"/>
                  </a:lnTo>
                  <a:lnTo>
                    <a:pt x="102108" y="175260"/>
                  </a:lnTo>
                  <a:lnTo>
                    <a:pt x="105156" y="171450"/>
                  </a:lnTo>
                  <a:lnTo>
                    <a:pt x="103505" y="170180"/>
                  </a:lnTo>
                  <a:close/>
                </a:path>
                <a:path w="313690" h="294640">
                  <a:moveTo>
                    <a:pt x="166370" y="184150"/>
                  </a:moveTo>
                  <a:lnTo>
                    <a:pt x="164337" y="185420"/>
                  </a:lnTo>
                  <a:lnTo>
                    <a:pt x="162687" y="186690"/>
                  </a:lnTo>
                  <a:lnTo>
                    <a:pt x="160401" y="187960"/>
                  </a:lnTo>
                  <a:lnTo>
                    <a:pt x="165430" y="187960"/>
                  </a:lnTo>
                  <a:lnTo>
                    <a:pt x="168021" y="185420"/>
                  </a:lnTo>
                  <a:lnTo>
                    <a:pt x="166370" y="184150"/>
                  </a:lnTo>
                  <a:close/>
                </a:path>
                <a:path w="313690" h="294640">
                  <a:moveTo>
                    <a:pt x="147320" y="139700"/>
                  </a:moveTo>
                  <a:lnTo>
                    <a:pt x="141859" y="139700"/>
                  </a:lnTo>
                  <a:lnTo>
                    <a:pt x="143891" y="142240"/>
                  </a:lnTo>
                  <a:lnTo>
                    <a:pt x="168275" y="166370"/>
                  </a:lnTo>
                  <a:lnTo>
                    <a:pt x="171450" y="170180"/>
                  </a:lnTo>
                  <a:lnTo>
                    <a:pt x="173228" y="172720"/>
                  </a:lnTo>
                  <a:lnTo>
                    <a:pt x="173736" y="175260"/>
                  </a:lnTo>
                  <a:lnTo>
                    <a:pt x="172466" y="177800"/>
                  </a:lnTo>
                  <a:lnTo>
                    <a:pt x="169926" y="180340"/>
                  </a:lnTo>
                  <a:lnTo>
                    <a:pt x="171577" y="181610"/>
                  </a:lnTo>
                  <a:lnTo>
                    <a:pt x="184277" y="168910"/>
                  </a:lnTo>
                  <a:lnTo>
                    <a:pt x="178181" y="168910"/>
                  </a:lnTo>
                  <a:lnTo>
                    <a:pt x="177165" y="167640"/>
                  </a:lnTo>
                  <a:lnTo>
                    <a:pt x="176022" y="167640"/>
                  </a:lnTo>
                  <a:lnTo>
                    <a:pt x="174117" y="166370"/>
                  </a:lnTo>
                  <a:lnTo>
                    <a:pt x="171323" y="163830"/>
                  </a:lnTo>
                  <a:lnTo>
                    <a:pt x="147320" y="139700"/>
                  </a:lnTo>
                  <a:close/>
                </a:path>
                <a:path w="313690" h="294640">
                  <a:moveTo>
                    <a:pt x="185166" y="165100"/>
                  </a:moveTo>
                  <a:lnTo>
                    <a:pt x="183387" y="166370"/>
                  </a:lnTo>
                  <a:lnTo>
                    <a:pt x="181864" y="167640"/>
                  </a:lnTo>
                  <a:lnTo>
                    <a:pt x="180721" y="167640"/>
                  </a:lnTo>
                  <a:lnTo>
                    <a:pt x="179451" y="168910"/>
                  </a:lnTo>
                  <a:lnTo>
                    <a:pt x="184277" y="168910"/>
                  </a:lnTo>
                  <a:lnTo>
                    <a:pt x="186817" y="166370"/>
                  </a:lnTo>
                  <a:lnTo>
                    <a:pt x="185166" y="165100"/>
                  </a:lnTo>
                  <a:close/>
                </a:path>
                <a:path w="313690" h="294640">
                  <a:moveTo>
                    <a:pt x="128016" y="144780"/>
                  </a:moveTo>
                  <a:lnTo>
                    <a:pt x="109347" y="163830"/>
                  </a:lnTo>
                  <a:lnTo>
                    <a:pt x="110998" y="165100"/>
                  </a:lnTo>
                  <a:lnTo>
                    <a:pt x="114808" y="162560"/>
                  </a:lnTo>
                  <a:lnTo>
                    <a:pt x="132594" y="162560"/>
                  </a:lnTo>
                  <a:lnTo>
                    <a:pt x="131318" y="161290"/>
                  </a:lnTo>
                  <a:lnTo>
                    <a:pt x="128016" y="157480"/>
                  </a:lnTo>
                  <a:lnTo>
                    <a:pt x="126365" y="154940"/>
                  </a:lnTo>
                  <a:lnTo>
                    <a:pt x="126111" y="154940"/>
                  </a:lnTo>
                  <a:lnTo>
                    <a:pt x="126237" y="151130"/>
                  </a:lnTo>
                  <a:lnTo>
                    <a:pt x="126492" y="149860"/>
                  </a:lnTo>
                  <a:lnTo>
                    <a:pt x="127635" y="148590"/>
                  </a:lnTo>
                  <a:lnTo>
                    <a:pt x="129667" y="147320"/>
                  </a:lnTo>
                  <a:lnTo>
                    <a:pt x="128016" y="144780"/>
                  </a:lnTo>
                  <a:close/>
                </a:path>
                <a:path w="313690" h="294640">
                  <a:moveTo>
                    <a:pt x="174732" y="139700"/>
                  </a:moveTo>
                  <a:lnTo>
                    <a:pt x="147320" y="139700"/>
                  </a:lnTo>
                  <a:lnTo>
                    <a:pt x="195199" y="158750"/>
                  </a:lnTo>
                  <a:lnTo>
                    <a:pt x="196723" y="156210"/>
                  </a:lnTo>
                  <a:lnTo>
                    <a:pt x="192027" y="144780"/>
                  </a:lnTo>
                  <a:lnTo>
                    <a:pt x="187706" y="144780"/>
                  </a:lnTo>
                  <a:lnTo>
                    <a:pt x="174732" y="139700"/>
                  </a:lnTo>
                  <a:close/>
                </a:path>
                <a:path w="313690" h="294640">
                  <a:moveTo>
                    <a:pt x="192042" y="109220"/>
                  </a:moveTo>
                  <a:lnTo>
                    <a:pt x="177419" y="109220"/>
                  </a:lnTo>
                  <a:lnTo>
                    <a:pt x="201422" y="133350"/>
                  </a:lnTo>
                  <a:lnTo>
                    <a:pt x="204851" y="135890"/>
                  </a:lnTo>
                  <a:lnTo>
                    <a:pt x="206629" y="139700"/>
                  </a:lnTo>
                  <a:lnTo>
                    <a:pt x="206756" y="142240"/>
                  </a:lnTo>
                  <a:lnTo>
                    <a:pt x="205612" y="144780"/>
                  </a:lnTo>
                  <a:lnTo>
                    <a:pt x="203200" y="147320"/>
                  </a:lnTo>
                  <a:lnTo>
                    <a:pt x="204851" y="148590"/>
                  </a:lnTo>
                  <a:lnTo>
                    <a:pt x="222868" y="130810"/>
                  </a:lnTo>
                  <a:lnTo>
                    <a:pt x="213360" y="130810"/>
                  </a:lnTo>
                  <a:lnTo>
                    <a:pt x="211455" y="128270"/>
                  </a:lnTo>
                  <a:lnTo>
                    <a:pt x="192042" y="109220"/>
                  </a:lnTo>
                  <a:close/>
                </a:path>
                <a:path w="313690" h="294640">
                  <a:moveTo>
                    <a:pt x="184150" y="88900"/>
                  </a:moveTo>
                  <a:lnTo>
                    <a:pt x="170687" y="102870"/>
                  </a:lnTo>
                  <a:lnTo>
                    <a:pt x="187706" y="144780"/>
                  </a:lnTo>
                  <a:lnTo>
                    <a:pt x="192027" y="144780"/>
                  </a:lnTo>
                  <a:lnTo>
                    <a:pt x="177419" y="109220"/>
                  </a:lnTo>
                  <a:lnTo>
                    <a:pt x="192042" y="109220"/>
                  </a:lnTo>
                  <a:lnTo>
                    <a:pt x="184277" y="101600"/>
                  </a:lnTo>
                  <a:lnTo>
                    <a:pt x="182626" y="99060"/>
                  </a:lnTo>
                  <a:lnTo>
                    <a:pt x="182372" y="97790"/>
                  </a:lnTo>
                  <a:lnTo>
                    <a:pt x="182245" y="96520"/>
                  </a:lnTo>
                  <a:lnTo>
                    <a:pt x="182753" y="93980"/>
                  </a:lnTo>
                  <a:lnTo>
                    <a:pt x="183896" y="92710"/>
                  </a:lnTo>
                  <a:lnTo>
                    <a:pt x="185801" y="91440"/>
                  </a:lnTo>
                  <a:lnTo>
                    <a:pt x="184150" y="88900"/>
                  </a:lnTo>
                  <a:close/>
                </a:path>
                <a:path w="313690" h="294640">
                  <a:moveTo>
                    <a:pt x="145542" y="128270"/>
                  </a:moveTo>
                  <a:lnTo>
                    <a:pt x="131572" y="142240"/>
                  </a:lnTo>
                  <a:lnTo>
                    <a:pt x="133223" y="143510"/>
                  </a:lnTo>
                  <a:lnTo>
                    <a:pt x="135255" y="140970"/>
                  </a:lnTo>
                  <a:lnTo>
                    <a:pt x="136906" y="139700"/>
                  </a:lnTo>
                  <a:lnTo>
                    <a:pt x="174732" y="139700"/>
                  </a:lnTo>
                  <a:lnTo>
                    <a:pt x="145542" y="128270"/>
                  </a:lnTo>
                  <a:close/>
                </a:path>
                <a:path w="313690" h="294640">
                  <a:moveTo>
                    <a:pt x="222504" y="127000"/>
                  </a:moveTo>
                  <a:lnTo>
                    <a:pt x="220726" y="129540"/>
                  </a:lnTo>
                  <a:lnTo>
                    <a:pt x="219202" y="130810"/>
                  </a:lnTo>
                  <a:lnTo>
                    <a:pt x="222868" y="130810"/>
                  </a:lnTo>
                  <a:lnTo>
                    <a:pt x="224155" y="129540"/>
                  </a:lnTo>
                  <a:lnTo>
                    <a:pt x="222504" y="127000"/>
                  </a:lnTo>
                  <a:close/>
                </a:path>
                <a:path w="313690" h="294640">
                  <a:moveTo>
                    <a:pt x="212634" y="82550"/>
                  </a:moveTo>
                  <a:lnTo>
                    <a:pt x="197231" y="82550"/>
                  </a:lnTo>
                  <a:lnTo>
                    <a:pt x="199009" y="83820"/>
                  </a:lnTo>
                  <a:lnTo>
                    <a:pt x="201041" y="85090"/>
                  </a:lnTo>
                  <a:lnTo>
                    <a:pt x="225298" y="109220"/>
                  </a:lnTo>
                  <a:lnTo>
                    <a:pt x="228600" y="113030"/>
                  </a:lnTo>
                  <a:lnTo>
                    <a:pt x="230378" y="115570"/>
                  </a:lnTo>
                  <a:lnTo>
                    <a:pt x="230632" y="116840"/>
                  </a:lnTo>
                  <a:lnTo>
                    <a:pt x="230759" y="118110"/>
                  </a:lnTo>
                  <a:lnTo>
                    <a:pt x="229616" y="120650"/>
                  </a:lnTo>
                  <a:lnTo>
                    <a:pt x="227076" y="123190"/>
                  </a:lnTo>
                  <a:lnTo>
                    <a:pt x="228600" y="124460"/>
                  </a:lnTo>
                  <a:lnTo>
                    <a:pt x="245817" y="107950"/>
                  </a:lnTo>
                  <a:lnTo>
                    <a:pt x="241427" y="107950"/>
                  </a:lnTo>
                  <a:lnTo>
                    <a:pt x="239903" y="106680"/>
                  </a:lnTo>
                  <a:lnTo>
                    <a:pt x="238379" y="106680"/>
                  </a:lnTo>
                  <a:lnTo>
                    <a:pt x="236347" y="105410"/>
                  </a:lnTo>
                  <a:lnTo>
                    <a:pt x="233807" y="102870"/>
                  </a:lnTo>
                  <a:lnTo>
                    <a:pt x="233710" y="101600"/>
                  </a:lnTo>
                  <a:lnTo>
                    <a:pt x="233614" y="100330"/>
                  </a:lnTo>
                  <a:lnTo>
                    <a:pt x="233517" y="99060"/>
                  </a:lnTo>
                  <a:lnTo>
                    <a:pt x="229616" y="99060"/>
                  </a:lnTo>
                  <a:lnTo>
                    <a:pt x="212634" y="82550"/>
                  </a:lnTo>
                  <a:close/>
                </a:path>
                <a:path w="313690" h="294640">
                  <a:moveTo>
                    <a:pt x="245491" y="104140"/>
                  </a:moveTo>
                  <a:lnTo>
                    <a:pt x="243332" y="106680"/>
                  </a:lnTo>
                  <a:lnTo>
                    <a:pt x="241427" y="107950"/>
                  </a:lnTo>
                  <a:lnTo>
                    <a:pt x="245817" y="107950"/>
                  </a:lnTo>
                  <a:lnTo>
                    <a:pt x="247142" y="106680"/>
                  </a:lnTo>
                  <a:lnTo>
                    <a:pt x="245491" y="104140"/>
                  </a:lnTo>
                  <a:close/>
                </a:path>
                <a:path w="313690" h="294640">
                  <a:moveTo>
                    <a:pt x="245726" y="66040"/>
                  </a:moveTo>
                  <a:lnTo>
                    <a:pt x="231012" y="66040"/>
                  </a:lnTo>
                  <a:lnTo>
                    <a:pt x="249809" y="85090"/>
                  </a:lnTo>
                  <a:lnTo>
                    <a:pt x="253237" y="87630"/>
                  </a:lnTo>
                  <a:lnTo>
                    <a:pt x="255016" y="90170"/>
                  </a:lnTo>
                  <a:lnTo>
                    <a:pt x="255143" y="93980"/>
                  </a:lnTo>
                  <a:lnTo>
                    <a:pt x="254000" y="96520"/>
                  </a:lnTo>
                  <a:lnTo>
                    <a:pt x="251587" y="99060"/>
                  </a:lnTo>
                  <a:lnTo>
                    <a:pt x="253111" y="100330"/>
                  </a:lnTo>
                  <a:lnTo>
                    <a:pt x="271246" y="82550"/>
                  </a:lnTo>
                  <a:lnTo>
                    <a:pt x="262128" y="82550"/>
                  </a:lnTo>
                  <a:lnTo>
                    <a:pt x="260096" y="80010"/>
                  </a:lnTo>
                  <a:lnTo>
                    <a:pt x="245726" y="66040"/>
                  </a:lnTo>
                  <a:close/>
                </a:path>
                <a:path w="313690" h="294640">
                  <a:moveTo>
                    <a:pt x="237889" y="58420"/>
                  </a:moveTo>
                  <a:lnTo>
                    <a:pt x="222631" y="58420"/>
                  </a:lnTo>
                  <a:lnTo>
                    <a:pt x="224662" y="59690"/>
                  </a:lnTo>
                  <a:lnTo>
                    <a:pt x="226949" y="62230"/>
                  </a:lnTo>
                  <a:lnTo>
                    <a:pt x="229432" y="96520"/>
                  </a:lnTo>
                  <a:lnTo>
                    <a:pt x="229524" y="97790"/>
                  </a:lnTo>
                  <a:lnTo>
                    <a:pt x="229616" y="99060"/>
                  </a:lnTo>
                  <a:lnTo>
                    <a:pt x="233517" y="99060"/>
                  </a:lnTo>
                  <a:lnTo>
                    <a:pt x="233132" y="93980"/>
                  </a:lnTo>
                  <a:lnTo>
                    <a:pt x="233036" y="92710"/>
                  </a:lnTo>
                  <a:lnTo>
                    <a:pt x="232939" y="91440"/>
                  </a:lnTo>
                  <a:lnTo>
                    <a:pt x="232843" y="90170"/>
                  </a:lnTo>
                  <a:lnTo>
                    <a:pt x="232747" y="88900"/>
                  </a:lnTo>
                  <a:lnTo>
                    <a:pt x="232650" y="87630"/>
                  </a:lnTo>
                  <a:lnTo>
                    <a:pt x="232554" y="86360"/>
                  </a:lnTo>
                  <a:lnTo>
                    <a:pt x="232458" y="85090"/>
                  </a:lnTo>
                  <a:lnTo>
                    <a:pt x="232361" y="83820"/>
                  </a:lnTo>
                  <a:lnTo>
                    <a:pt x="232265" y="82550"/>
                  </a:lnTo>
                  <a:lnTo>
                    <a:pt x="232169" y="81280"/>
                  </a:lnTo>
                  <a:lnTo>
                    <a:pt x="232072" y="80010"/>
                  </a:lnTo>
                  <a:lnTo>
                    <a:pt x="231976" y="78740"/>
                  </a:lnTo>
                  <a:lnTo>
                    <a:pt x="231880" y="77470"/>
                  </a:lnTo>
                  <a:lnTo>
                    <a:pt x="231783" y="76200"/>
                  </a:lnTo>
                  <a:lnTo>
                    <a:pt x="231687" y="74930"/>
                  </a:lnTo>
                  <a:lnTo>
                    <a:pt x="231591" y="73660"/>
                  </a:lnTo>
                  <a:lnTo>
                    <a:pt x="231494" y="72390"/>
                  </a:lnTo>
                  <a:lnTo>
                    <a:pt x="231398" y="71120"/>
                  </a:lnTo>
                  <a:lnTo>
                    <a:pt x="231302" y="69850"/>
                  </a:lnTo>
                  <a:lnTo>
                    <a:pt x="231205" y="68580"/>
                  </a:lnTo>
                  <a:lnTo>
                    <a:pt x="231109" y="67310"/>
                  </a:lnTo>
                  <a:lnTo>
                    <a:pt x="231012" y="66040"/>
                  </a:lnTo>
                  <a:lnTo>
                    <a:pt x="245726" y="66040"/>
                  </a:lnTo>
                  <a:lnTo>
                    <a:pt x="237889" y="58420"/>
                  </a:lnTo>
                  <a:close/>
                </a:path>
                <a:path w="313690" h="294640">
                  <a:moveTo>
                    <a:pt x="208026" y="64770"/>
                  </a:moveTo>
                  <a:lnTo>
                    <a:pt x="188595" y="85090"/>
                  </a:lnTo>
                  <a:lnTo>
                    <a:pt x="190246" y="86360"/>
                  </a:lnTo>
                  <a:lnTo>
                    <a:pt x="192405" y="83820"/>
                  </a:lnTo>
                  <a:lnTo>
                    <a:pt x="193929" y="82550"/>
                  </a:lnTo>
                  <a:lnTo>
                    <a:pt x="212634" y="82550"/>
                  </a:lnTo>
                  <a:lnTo>
                    <a:pt x="211328" y="81280"/>
                  </a:lnTo>
                  <a:lnTo>
                    <a:pt x="208153" y="77470"/>
                  </a:lnTo>
                  <a:lnTo>
                    <a:pt x="206375" y="74930"/>
                  </a:lnTo>
                  <a:lnTo>
                    <a:pt x="205994" y="73660"/>
                  </a:lnTo>
                  <a:lnTo>
                    <a:pt x="205994" y="72390"/>
                  </a:lnTo>
                  <a:lnTo>
                    <a:pt x="206248" y="71120"/>
                  </a:lnTo>
                  <a:lnTo>
                    <a:pt x="206629" y="69850"/>
                  </a:lnTo>
                  <a:lnTo>
                    <a:pt x="207645" y="68580"/>
                  </a:lnTo>
                  <a:lnTo>
                    <a:pt x="209677" y="67310"/>
                  </a:lnTo>
                  <a:lnTo>
                    <a:pt x="208026" y="64770"/>
                  </a:lnTo>
                  <a:close/>
                </a:path>
                <a:path w="313690" h="294640">
                  <a:moveTo>
                    <a:pt x="270891" y="78740"/>
                  </a:moveTo>
                  <a:lnTo>
                    <a:pt x="268859" y="81280"/>
                  </a:lnTo>
                  <a:lnTo>
                    <a:pt x="267208" y="82550"/>
                  </a:lnTo>
                  <a:lnTo>
                    <a:pt x="271246" y="82550"/>
                  </a:lnTo>
                  <a:lnTo>
                    <a:pt x="272542" y="81280"/>
                  </a:lnTo>
                  <a:lnTo>
                    <a:pt x="270891" y="78740"/>
                  </a:lnTo>
                  <a:close/>
                </a:path>
                <a:path w="313690" h="294640">
                  <a:moveTo>
                    <a:pt x="279704" y="44450"/>
                  </a:moveTo>
                  <a:lnTo>
                    <a:pt x="270256" y="44450"/>
                  </a:lnTo>
                  <a:lnTo>
                    <a:pt x="274616" y="69850"/>
                  </a:lnTo>
                  <a:lnTo>
                    <a:pt x="274701" y="74930"/>
                  </a:lnTo>
                  <a:lnTo>
                    <a:pt x="273812" y="76200"/>
                  </a:lnTo>
                  <a:lnTo>
                    <a:pt x="272415" y="77470"/>
                  </a:lnTo>
                  <a:lnTo>
                    <a:pt x="274066" y="78740"/>
                  </a:lnTo>
                  <a:lnTo>
                    <a:pt x="283972" y="69850"/>
                  </a:lnTo>
                  <a:lnTo>
                    <a:pt x="279704" y="44450"/>
                  </a:lnTo>
                  <a:close/>
                </a:path>
                <a:path w="313690" h="294640">
                  <a:moveTo>
                    <a:pt x="232537" y="40640"/>
                  </a:moveTo>
                  <a:lnTo>
                    <a:pt x="213868" y="59690"/>
                  </a:lnTo>
                  <a:lnTo>
                    <a:pt x="215519" y="60960"/>
                  </a:lnTo>
                  <a:lnTo>
                    <a:pt x="217551" y="59690"/>
                  </a:lnTo>
                  <a:lnTo>
                    <a:pt x="219329" y="58420"/>
                  </a:lnTo>
                  <a:lnTo>
                    <a:pt x="237889" y="58420"/>
                  </a:lnTo>
                  <a:lnTo>
                    <a:pt x="232664" y="53340"/>
                  </a:lnTo>
                  <a:lnTo>
                    <a:pt x="230886" y="50800"/>
                  </a:lnTo>
                  <a:lnTo>
                    <a:pt x="230759" y="49530"/>
                  </a:lnTo>
                  <a:lnTo>
                    <a:pt x="230505" y="49530"/>
                  </a:lnTo>
                  <a:lnTo>
                    <a:pt x="230505" y="48260"/>
                  </a:lnTo>
                  <a:lnTo>
                    <a:pt x="230759" y="46990"/>
                  </a:lnTo>
                  <a:lnTo>
                    <a:pt x="231140" y="45720"/>
                  </a:lnTo>
                  <a:lnTo>
                    <a:pt x="234187" y="41910"/>
                  </a:lnTo>
                  <a:lnTo>
                    <a:pt x="232537" y="40640"/>
                  </a:lnTo>
                  <a:close/>
                </a:path>
                <a:path w="313690" h="294640">
                  <a:moveTo>
                    <a:pt x="296454" y="35560"/>
                  </a:moveTo>
                  <a:lnTo>
                    <a:pt x="281813" y="35560"/>
                  </a:lnTo>
                  <a:lnTo>
                    <a:pt x="290576" y="44450"/>
                  </a:lnTo>
                  <a:lnTo>
                    <a:pt x="293878" y="46990"/>
                  </a:lnTo>
                  <a:lnTo>
                    <a:pt x="295656" y="49530"/>
                  </a:lnTo>
                  <a:lnTo>
                    <a:pt x="295783" y="53340"/>
                  </a:lnTo>
                  <a:lnTo>
                    <a:pt x="294640" y="55880"/>
                  </a:lnTo>
                  <a:lnTo>
                    <a:pt x="292227" y="58420"/>
                  </a:lnTo>
                  <a:lnTo>
                    <a:pt x="293878" y="59690"/>
                  </a:lnTo>
                  <a:lnTo>
                    <a:pt x="311895" y="41910"/>
                  </a:lnTo>
                  <a:lnTo>
                    <a:pt x="303022" y="41910"/>
                  </a:lnTo>
                  <a:lnTo>
                    <a:pt x="302006" y="40640"/>
                  </a:lnTo>
                  <a:lnTo>
                    <a:pt x="300228" y="39370"/>
                  </a:lnTo>
                  <a:lnTo>
                    <a:pt x="296454" y="35560"/>
                  </a:lnTo>
                  <a:close/>
                </a:path>
                <a:path w="313690" h="294640">
                  <a:moveTo>
                    <a:pt x="273177" y="0"/>
                  </a:moveTo>
                  <a:lnTo>
                    <a:pt x="246507" y="29210"/>
                  </a:lnTo>
                  <a:lnTo>
                    <a:pt x="245853" y="36830"/>
                  </a:lnTo>
                  <a:lnTo>
                    <a:pt x="245745" y="38100"/>
                  </a:lnTo>
                  <a:lnTo>
                    <a:pt x="246887" y="40640"/>
                  </a:lnTo>
                  <a:lnTo>
                    <a:pt x="254381" y="48260"/>
                  </a:lnTo>
                  <a:lnTo>
                    <a:pt x="261239" y="48260"/>
                  </a:lnTo>
                  <a:lnTo>
                    <a:pt x="270256" y="44450"/>
                  </a:lnTo>
                  <a:lnTo>
                    <a:pt x="279704" y="44450"/>
                  </a:lnTo>
                  <a:lnTo>
                    <a:pt x="278851" y="39370"/>
                  </a:lnTo>
                  <a:lnTo>
                    <a:pt x="263779" y="39370"/>
                  </a:lnTo>
                  <a:lnTo>
                    <a:pt x="260731" y="38100"/>
                  </a:lnTo>
                  <a:lnTo>
                    <a:pt x="258064" y="35560"/>
                  </a:lnTo>
                  <a:lnTo>
                    <a:pt x="256159" y="33020"/>
                  </a:lnTo>
                  <a:lnTo>
                    <a:pt x="255143" y="31750"/>
                  </a:lnTo>
                  <a:lnTo>
                    <a:pt x="255143" y="25400"/>
                  </a:lnTo>
                  <a:lnTo>
                    <a:pt x="256540" y="22860"/>
                  </a:lnTo>
                  <a:lnTo>
                    <a:pt x="260477" y="19050"/>
                  </a:lnTo>
                  <a:lnTo>
                    <a:pt x="261747" y="17780"/>
                  </a:lnTo>
                  <a:lnTo>
                    <a:pt x="263271" y="16510"/>
                  </a:lnTo>
                  <a:lnTo>
                    <a:pt x="277585" y="16510"/>
                  </a:lnTo>
                  <a:lnTo>
                    <a:pt x="273812" y="12700"/>
                  </a:lnTo>
                  <a:lnTo>
                    <a:pt x="272288" y="11430"/>
                  </a:lnTo>
                  <a:lnTo>
                    <a:pt x="271272" y="8890"/>
                  </a:lnTo>
                  <a:lnTo>
                    <a:pt x="271272" y="7620"/>
                  </a:lnTo>
                  <a:lnTo>
                    <a:pt x="271526" y="6350"/>
                  </a:lnTo>
                  <a:lnTo>
                    <a:pt x="271907" y="5080"/>
                  </a:lnTo>
                  <a:lnTo>
                    <a:pt x="273050" y="3810"/>
                  </a:lnTo>
                  <a:lnTo>
                    <a:pt x="274828" y="1270"/>
                  </a:lnTo>
                  <a:lnTo>
                    <a:pt x="273177" y="0"/>
                  </a:lnTo>
                  <a:close/>
                </a:path>
                <a:path w="313690" h="294640">
                  <a:moveTo>
                    <a:pt x="311531" y="38100"/>
                  </a:moveTo>
                  <a:lnTo>
                    <a:pt x="309753" y="40640"/>
                  </a:lnTo>
                  <a:lnTo>
                    <a:pt x="308102" y="41910"/>
                  </a:lnTo>
                  <a:lnTo>
                    <a:pt x="311895" y="41910"/>
                  </a:lnTo>
                  <a:lnTo>
                    <a:pt x="313182" y="40640"/>
                  </a:lnTo>
                  <a:lnTo>
                    <a:pt x="311531" y="38100"/>
                  </a:lnTo>
                  <a:close/>
                </a:path>
                <a:path w="313690" h="294640">
                  <a:moveTo>
                    <a:pt x="277585" y="16510"/>
                  </a:moveTo>
                  <a:lnTo>
                    <a:pt x="263271" y="16510"/>
                  </a:lnTo>
                  <a:lnTo>
                    <a:pt x="278892" y="33020"/>
                  </a:lnTo>
                  <a:lnTo>
                    <a:pt x="278638" y="33020"/>
                  </a:lnTo>
                  <a:lnTo>
                    <a:pt x="274828" y="36830"/>
                  </a:lnTo>
                  <a:lnTo>
                    <a:pt x="271399" y="38100"/>
                  </a:lnTo>
                  <a:lnTo>
                    <a:pt x="263779" y="39370"/>
                  </a:lnTo>
                  <a:lnTo>
                    <a:pt x="278851" y="39370"/>
                  </a:lnTo>
                  <a:lnTo>
                    <a:pt x="278638" y="38100"/>
                  </a:lnTo>
                  <a:lnTo>
                    <a:pt x="279400" y="38100"/>
                  </a:lnTo>
                  <a:lnTo>
                    <a:pt x="279781" y="36830"/>
                  </a:lnTo>
                  <a:lnTo>
                    <a:pt x="281813" y="35560"/>
                  </a:lnTo>
                  <a:lnTo>
                    <a:pt x="296454" y="35560"/>
                  </a:lnTo>
                  <a:lnTo>
                    <a:pt x="277585" y="165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17" name="Image 45">
              <a:extLst>
                <a:ext uri="{FF2B5EF4-FFF2-40B4-BE49-F238E27FC236}">
                  <a16:creationId xmlns:a16="http://schemas.microsoft.com/office/drawing/2014/main" xmlns="" id="{14E64514-DA62-11BF-9721-6673ABE2CEA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86097" y="1332560"/>
              <a:ext cx="377951" cy="358140"/>
            </a:xfrm>
            <a:prstGeom prst="rect">
              <a:avLst/>
            </a:prstGeom>
          </p:spPr>
        </p:pic>
        <p:pic>
          <p:nvPicPr>
            <p:cNvPr id="18" name="Image 46">
              <a:extLst>
                <a:ext uri="{FF2B5EF4-FFF2-40B4-BE49-F238E27FC236}">
                  <a16:creationId xmlns:a16="http://schemas.microsoft.com/office/drawing/2014/main" xmlns="" id="{F94B0782-5476-B967-C61D-C7A98F001D54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639690" y="1284274"/>
              <a:ext cx="527431" cy="504647"/>
            </a:xfrm>
            <a:prstGeom prst="rect">
              <a:avLst/>
            </a:prstGeom>
          </p:spPr>
        </p:pic>
        <p:pic>
          <p:nvPicPr>
            <p:cNvPr id="19" name="Image 47">
              <a:extLst>
                <a:ext uri="{FF2B5EF4-FFF2-40B4-BE49-F238E27FC236}">
                  <a16:creationId xmlns:a16="http://schemas.microsoft.com/office/drawing/2014/main" xmlns="" id="{1668D827-526A-C8D6-4E12-143E25B820AA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223636" y="1342948"/>
              <a:ext cx="481456" cy="463550"/>
            </a:xfrm>
            <a:prstGeom prst="rect">
              <a:avLst/>
            </a:prstGeom>
          </p:spPr>
        </p:pic>
        <p:sp>
          <p:nvSpPr>
            <p:cNvPr id="20" name="Graphic 48">
              <a:extLst>
                <a:ext uri="{FF2B5EF4-FFF2-40B4-BE49-F238E27FC236}">
                  <a16:creationId xmlns:a16="http://schemas.microsoft.com/office/drawing/2014/main" xmlns="" id="{7AF2D497-634D-11B4-1830-9486A30A6C4F}"/>
                </a:ext>
              </a:extLst>
            </p:cNvPr>
            <p:cNvSpPr/>
            <p:nvPr/>
          </p:nvSpPr>
          <p:spPr>
            <a:xfrm>
              <a:off x="4081398" y="2771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2" y="0"/>
                  </a:moveTo>
                  <a:lnTo>
                    <a:pt x="0" y="0"/>
                  </a:lnTo>
                  <a:lnTo>
                    <a:pt x="0" y="75952"/>
                  </a:lnTo>
                  <a:lnTo>
                    <a:pt x="75952" y="75952"/>
                  </a:lnTo>
                  <a:lnTo>
                    <a:pt x="7595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1" name="Graphic 49">
              <a:extLst>
                <a:ext uri="{FF2B5EF4-FFF2-40B4-BE49-F238E27FC236}">
                  <a16:creationId xmlns:a16="http://schemas.microsoft.com/office/drawing/2014/main" xmlns="" id="{D2C7279B-A215-5D7A-2F17-AF2FCBB7E876}"/>
                </a:ext>
              </a:extLst>
            </p:cNvPr>
            <p:cNvSpPr/>
            <p:nvPr/>
          </p:nvSpPr>
          <p:spPr>
            <a:xfrm>
              <a:off x="4591811" y="2771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2" y="0"/>
                  </a:moveTo>
                  <a:lnTo>
                    <a:pt x="0" y="0"/>
                  </a:lnTo>
                  <a:lnTo>
                    <a:pt x="0" y="75952"/>
                  </a:lnTo>
                  <a:lnTo>
                    <a:pt x="75952" y="75952"/>
                  </a:lnTo>
                  <a:lnTo>
                    <a:pt x="75952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2" name="Graphic 50">
              <a:extLst>
                <a:ext uri="{FF2B5EF4-FFF2-40B4-BE49-F238E27FC236}">
                  <a16:creationId xmlns:a16="http://schemas.microsoft.com/office/drawing/2014/main" xmlns="" id="{B651484C-1C75-9FB0-2591-CF98E3865EC6}"/>
                </a:ext>
              </a:extLst>
            </p:cNvPr>
            <p:cNvSpPr/>
            <p:nvPr/>
          </p:nvSpPr>
          <p:spPr>
            <a:xfrm>
              <a:off x="5102225" y="2771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2" y="0"/>
                  </a:moveTo>
                  <a:lnTo>
                    <a:pt x="0" y="0"/>
                  </a:lnTo>
                  <a:lnTo>
                    <a:pt x="0" y="75952"/>
                  </a:lnTo>
                  <a:lnTo>
                    <a:pt x="75952" y="75952"/>
                  </a:lnTo>
                  <a:lnTo>
                    <a:pt x="75952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3" name="Graphic 51">
              <a:extLst>
                <a:ext uri="{FF2B5EF4-FFF2-40B4-BE49-F238E27FC236}">
                  <a16:creationId xmlns:a16="http://schemas.microsoft.com/office/drawing/2014/main" xmlns="" id="{A5A121D0-2FAA-4763-4216-67A2F096EB0E}"/>
                </a:ext>
              </a:extLst>
            </p:cNvPr>
            <p:cNvSpPr/>
            <p:nvPr/>
          </p:nvSpPr>
          <p:spPr>
            <a:xfrm>
              <a:off x="3175" y="3175"/>
              <a:ext cx="6115050" cy="1943100"/>
            </a:xfrm>
            <a:custGeom>
              <a:avLst/>
              <a:gdLst/>
              <a:ahLst/>
              <a:cxnLst/>
              <a:rect l="l" t="t" r="r" b="b"/>
              <a:pathLst>
                <a:path w="6115050" h="1943100">
                  <a:moveTo>
                    <a:pt x="0" y="1943100"/>
                  </a:moveTo>
                  <a:lnTo>
                    <a:pt x="6115049" y="1943100"/>
                  </a:lnTo>
                  <a:lnTo>
                    <a:pt x="6115049" y="0"/>
                  </a:lnTo>
                  <a:lnTo>
                    <a:pt x="0" y="0"/>
                  </a:lnTo>
                  <a:lnTo>
                    <a:pt x="0" y="1943100"/>
                  </a:lnTo>
                  <a:close/>
                </a:path>
              </a:pathLst>
            </a:custGeom>
            <a:ln w="6350">
              <a:solidFill>
                <a:srgbClr val="888888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4" name="Textbox 52">
              <a:extLst>
                <a:ext uri="{FF2B5EF4-FFF2-40B4-BE49-F238E27FC236}">
                  <a16:creationId xmlns:a16="http://schemas.microsoft.com/office/drawing/2014/main" xmlns="" id="{EC3105FB-B3EC-BEEB-0A75-0978284C9B9B}"/>
                </a:ext>
              </a:extLst>
            </p:cNvPr>
            <p:cNvSpPr txBox="1"/>
            <p:nvPr/>
          </p:nvSpPr>
          <p:spPr>
            <a:xfrm>
              <a:off x="410768" y="155242"/>
              <a:ext cx="459740" cy="213995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95000"/>
                </a:lnSpc>
                <a:buNone/>
              </a:pPr>
              <a:r>
                <a:rPr lang="ru-RU" sz="1050" spc="-2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65,358,3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" name="Textbox 53">
              <a:extLst>
                <a:ext uri="{FF2B5EF4-FFF2-40B4-BE49-F238E27FC236}">
                  <a16:creationId xmlns:a16="http://schemas.microsoft.com/office/drawing/2014/main" xmlns="" id="{976FE3E3-721D-CB9A-2666-EC80F9119CF9}"/>
                </a:ext>
              </a:extLst>
            </p:cNvPr>
            <p:cNvSpPr txBox="1"/>
            <p:nvPr/>
          </p:nvSpPr>
          <p:spPr>
            <a:xfrm>
              <a:off x="800862" y="315897"/>
              <a:ext cx="841375" cy="30480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ts val="1325"/>
                </a:lnSpc>
                <a:buNone/>
              </a:pPr>
              <a:r>
                <a:rPr lang="ru-RU" sz="105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51</a:t>
              </a:r>
              <a:r>
                <a:rPr lang="ru-RU" sz="1050" spc="335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1050" spc="-1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53,852,9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R="11430" algn="r">
                <a:lnSpc>
                  <a:spcPts val="1075"/>
                </a:lnSpc>
                <a:buNone/>
              </a:pPr>
              <a:r>
                <a:rPr lang="ru-RU" sz="1050" spc="-2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43,3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" name="Textbox 54">
              <a:extLst>
                <a:ext uri="{FF2B5EF4-FFF2-40B4-BE49-F238E27FC236}">
                  <a16:creationId xmlns:a16="http://schemas.microsoft.com/office/drawing/2014/main" xmlns="" id="{6468FDD2-83D2-903A-2C76-40127A41A020}"/>
                </a:ext>
              </a:extLst>
            </p:cNvPr>
            <p:cNvSpPr txBox="1"/>
            <p:nvPr/>
          </p:nvSpPr>
          <p:spPr>
            <a:xfrm>
              <a:off x="4191508" y="227592"/>
              <a:ext cx="1338580" cy="16891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ts val="1330"/>
                </a:lnSpc>
                <a:buNone/>
                <a:tabLst>
                  <a:tab pos="509905" algn="l"/>
                  <a:tab pos="1020445" algn="l"/>
                </a:tabLst>
              </a:pPr>
              <a:r>
                <a:rPr lang="ru-RU" sz="1200" spc="-2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2023</a:t>
              </a:r>
              <a:r>
                <a:rPr lang="ru-RU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	</a:t>
              </a:r>
              <a:r>
                <a:rPr lang="ru-RU" sz="1200" spc="-2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2024</a:t>
              </a:r>
              <a:r>
                <a:rPr lang="ru-RU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	</a:t>
              </a:r>
              <a:r>
                <a:rPr lang="ru-RU" sz="1200" spc="-2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2025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" name="Textbox 55">
              <a:extLst>
                <a:ext uri="{FF2B5EF4-FFF2-40B4-BE49-F238E27FC236}">
                  <a16:creationId xmlns:a16="http://schemas.microsoft.com/office/drawing/2014/main" xmlns="" id="{C1DCBDA2-4BDC-A52F-1E60-BA5213D19EEA}"/>
                </a:ext>
              </a:extLst>
            </p:cNvPr>
            <p:cNvSpPr txBox="1"/>
            <p:nvPr/>
          </p:nvSpPr>
          <p:spPr>
            <a:xfrm>
              <a:off x="1635505" y="492681"/>
              <a:ext cx="526415" cy="327025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148590">
                <a:lnSpc>
                  <a:spcPts val="1480"/>
                </a:lnSpc>
                <a:buNone/>
              </a:pPr>
              <a:r>
                <a:rPr lang="ru-RU" sz="1050" spc="-1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34,939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ts val="1095"/>
                </a:lnSpc>
                <a:buNone/>
              </a:pPr>
              <a:r>
                <a:rPr lang="ru-RU" sz="1050" spc="-2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28,2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8" name="Textbox 56">
              <a:extLst>
                <a:ext uri="{FF2B5EF4-FFF2-40B4-BE49-F238E27FC236}">
                  <a16:creationId xmlns:a16="http://schemas.microsoft.com/office/drawing/2014/main" xmlns="" id="{ED3506E6-A5E5-ECBF-C902-FB51D78D7322}"/>
                </a:ext>
              </a:extLst>
            </p:cNvPr>
            <p:cNvSpPr txBox="1"/>
            <p:nvPr/>
          </p:nvSpPr>
          <p:spPr>
            <a:xfrm>
              <a:off x="2226817" y="625904"/>
              <a:ext cx="247650" cy="14859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ts val="1170"/>
                </a:lnSpc>
                <a:buNone/>
              </a:pPr>
              <a:r>
                <a:rPr lang="ru-RU" sz="1050" spc="-2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32,3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9" name="Textbox 57">
              <a:extLst>
                <a:ext uri="{FF2B5EF4-FFF2-40B4-BE49-F238E27FC236}">
                  <a16:creationId xmlns:a16="http://schemas.microsoft.com/office/drawing/2014/main" xmlns="" id="{2385DEF4-DC67-B7B9-670A-48F661DA5AFF}"/>
                </a:ext>
              </a:extLst>
            </p:cNvPr>
            <p:cNvSpPr txBox="1"/>
            <p:nvPr/>
          </p:nvSpPr>
          <p:spPr>
            <a:xfrm>
              <a:off x="2417572" y="526844"/>
              <a:ext cx="480695" cy="17526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ts val="1370"/>
                </a:lnSpc>
                <a:buNone/>
              </a:pPr>
              <a:r>
                <a:rPr lang="ru-RU" sz="1050" spc="-1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34,436,4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" name="Textbox 58">
              <a:extLst>
                <a:ext uri="{FF2B5EF4-FFF2-40B4-BE49-F238E27FC236}">
                  <a16:creationId xmlns:a16="http://schemas.microsoft.com/office/drawing/2014/main" xmlns="" id="{482D7C85-E0C6-8AC6-1156-708CB653F6F2}"/>
                </a:ext>
              </a:extLst>
            </p:cNvPr>
            <p:cNvSpPr txBox="1"/>
            <p:nvPr/>
          </p:nvSpPr>
          <p:spPr>
            <a:xfrm>
              <a:off x="2914395" y="791639"/>
              <a:ext cx="622935" cy="26162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95000"/>
                </a:lnSpc>
                <a:buNone/>
              </a:pPr>
              <a:r>
                <a:rPr lang="ru-RU" sz="105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9,1</a:t>
              </a:r>
              <a:r>
                <a:rPr lang="ru-RU" sz="1050" spc="-85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105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9,9</a:t>
              </a:r>
              <a:r>
                <a:rPr lang="ru-RU" sz="1050" spc="-135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1050" spc="-2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16,3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" name="Textbox 59">
              <a:extLst>
                <a:ext uri="{FF2B5EF4-FFF2-40B4-BE49-F238E27FC236}">
                  <a16:creationId xmlns:a16="http://schemas.microsoft.com/office/drawing/2014/main" xmlns="" id="{916B7AD5-70C9-6E0C-8F62-8FFAFE2BBD7E}"/>
                </a:ext>
              </a:extLst>
            </p:cNvPr>
            <p:cNvSpPr txBox="1"/>
            <p:nvPr/>
          </p:nvSpPr>
          <p:spPr>
            <a:xfrm>
              <a:off x="3526790" y="948357"/>
              <a:ext cx="350520" cy="19050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95000"/>
                </a:lnSpc>
                <a:buNone/>
              </a:pPr>
              <a:r>
                <a:rPr lang="ru-RU" sz="1050" spc="-1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3,34,4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2" name="Textbox 60">
              <a:extLst>
                <a:ext uri="{FF2B5EF4-FFF2-40B4-BE49-F238E27FC236}">
                  <a16:creationId xmlns:a16="http://schemas.microsoft.com/office/drawing/2014/main" xmlns="" id="{8DFA84C7-E39E-D7DE-3544-B8C3C0577B8C}"/>
                </a:ext>
              </a:extLst>
            </p:cNvPr>
            <p:cNvSpPr txBox="1"/>
            <p:nvPr/>
          </p:nvSpPr>
          <p:spPr>
            <a:xfrm>
              <a:off x="3866641" y="908733"/>
              <a:ext cx="180340" cy="14859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ts val="1170"/>
                </a:lnSpc>
                <a:buNone/>
              </a:pPr>
              <a:r>
                <a:rPr lang="ru-RU" sz="1050" spc="-25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7,4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3" name="Textbox 61">
              <a:extLst>
                <a:ext uri="{FF2B5EF4-FFF2-40B4-BE49-F238E27FC236}">
                  <a16:creationId xmlns:a16="http://schemas.microsoft.com/office/drawing/2014/main" xmlns="" id="{3CB9A96D-2296-2A00-42FC-94B9C7B6C98F}"/>
                </a:ext>
              </a:extLst>
            </p:cNvPr>
            <p:cNvSpPr txBox="1"/>
            <p:nvPr/>
          </p:nvSpPr>
          <p:spPr>
            <a:xfrm>
              <a:off x="4191508" y="954707"/>
              <a:ext cx="520700" cy="19304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95000"/>
                </a:lnSpc>
                <a:buNone/>
              </a:pPr>
              <a:r>
                <a:rPr lang="ru-RU" sz="1050" spc="-1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4,62,63,5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4" name="Textbox 62">
              <a:extLst>
                <a:ext uri="{FF2B5EF4-FFF2-40B4-BE49-F238E27FC236}">
                  <a16:creationId xmlns:a16="http://schemas.microsoft.com/office/drawing/2014/main" xmlns="" id="{26EEF5FF-F198-CDF7-C7DD-9577767A182A}"/>
                </a:ext>
              </a:extLst>
            </p:cNvPr>
            <p:cNvSpPr txBox="1"/>
            <p:nvPr/>
          </p:nvSpPr>
          <p:spPr>
            <a:xfrm>
              <a:off x="4803902" y="984044"/>
              <a:ext cx="1153160" cy="178435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ts val="1400"/>
                </a:lnSpc>
                <a:buNone/>
                <a:tabLst>
                  <a:tab pos="643255" algn="l"/>
                </a:tabLst>
              </a:pPr>
              <a:r>
                <a:rPr lang="ru-RU" sz="1050" spc="-1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1,51,70,9</a:t>
              </a:r>
              <a:r>
                <a:rPr lang="ru-RU" sz="105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	</a:t>
              </a:r>
              <a:r>
                <a:rPr lang="ru-RU" sz="1050" spc="-1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1,50,70,7</a:t>
              </a:r>
              <a:endParaRPr lang="ru-RU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5" name="Rectangle 43">
            <a:extLst>
              <a:ext uri="{FF2B5EF4-FFF2-40B4-BE49-F238E27FC236}">
                <a16:creationId xmlns:a16="http://schemas.microsoft.com/office/drawing/2014/main" xmlns="" id="{38225757-3E3B-2103-B6B9-57819BD68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3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5993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814F6D-5A6A-2839-78EA-B83149BC0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370" y="458509"/>
            <a:ext cx="10972800" cy="759387"/>
          </a:xfrm>
        </p:spPr>
        <p:txBody>
          <a:bodyPr>
            <a:normAutofit fontScale="90000"/>
          </a:bodyPr>
          <a:lstStyle/>
          <a:p>
            <a:r>
              <a:rPr lang="ru-RU" dirty="0"/>
              <a:t>Результат ОГЭ по выбору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215D20AE-F216-DA04-0E37-7F11D5D7DD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72000320"/>
              </p:ext>
            </p:extLst>
          </p:nvPr>
        </p:nvGraphicFramePr>
        <p:xfrm>
          <a:off x="609600" y="1621970"/>
          <a:ext cx="10613570" cy="439782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57969">
                  <a:extLst>
                    <a:ext uri="{9D8B030D-6E8A-4147-A177-3AD203B41FA5}">
                      <a16:colId xmlns:a16="http://schemas.microsoft.com/office/drawing/2014/main" xmlns="" val="3851432943"/>
                    </a:ext>
                  </a:extLst>
                </a:gridCol>
                <a:gridCol w="1153010">
                  <a:extLst>
                    <a:ext uri="{9D8B030D-6E8A-4147-A177-3AD203B41FA5}">
                      <a16:colId xmlns:a16="http://schemas.microsoft.com/office/drawing/2014/main" xmlns="" val="4107663747"/>
                    </a:ext>
                  </a:extLst>
                </a:gridCol>
                <a:gridCol w="1202409">
                  <a:extLst>
                    <a:ext uri="{9D8B030D-6E8A-4147-A177-3AD203B41FA5}">
                      <a16:colId xmlns:a16="http://schemas.microsoft.com/office/drawing/2014/main" xmlns="" val="2181545689"/>
                    </a:ext>
                  </a:extLst>
                </a:gridCol>
                <a:gridCol w="733637">
                  <a:extLst>
                    <a:ext uri="{9D8B030D-6E8A-4147-A177-3AD203B41FA5}">
                      <a16:colId xmlns:a16="http://schemas.microsoft.com/office/drawing/2014/main" xmlns="" val="4009517631"/>
                    </a:ext>
                  </a:extLst>
                </a:gridCol>
                <a:gridCol w="733637">
                  <a:extLst>
                    <a:ext uri="{9D8B030D-6E8A-4147-A177-3AD203B41FA5}">
                      <a16:colId xmlns:a16="http://schemas.microsoft.com/office/drawing/2014/main" xmlns="" val="3115140124"/>
                    </a:ext>
                  </a:extLst>
                </a:gridCol>
                <a:gridCol w="733637">
                  <a:extLst>
                    <a:ext uri="{9D8B030D-6E8A-4147-A177-3AD203B41FA5}">
                      <a16:colId xmlns:a16="http://schemas.microsoft.com/office/drawing/2014/main" xmlns="" val="3450580120"/>
                    </a:ext>
                  </a:extLst>
                </a:gridCol>
                <a:gridCol w="734689">
                  <a:extLst>
                    <a:ext uri="{9D8B030D-6E8A-4147-A177-3AD203B41FA5}">
                      <a16:colId xmlns:a16="http://schemas.microsoft.com/office/drawing/2014/main" xmlns="" val="3663311953"/>
                    </a:ext>
                  </a:extLst>
                </a:gridCol>
                <a:gridCol w="734689">
                  <a:extLst>
                    <a:ext uri="{9D8B030D-6E8A-4147-A177-3AD203B41FA5}">
                      <a16:colId xmlns:a16="http://schemas.microsoft.com/office/drawing/2014/main" xmlns="" val="3867904096"/>
                    </a:ext>
                  </a:extLst>
                </a:gridCol>
                <a:gridCol w="749403">
                  <a:extLst>
                    <a:ext uri="{9D8B030D-6E8A-4147-A177-3AD203B41FA5}">
                      <a16:colId xmlns:a16="http://schemas.microsoft.com/office/drawing/2014/main" xmlns="" val="1094995593"/>
                    </a:ext>
                  </a:extLst>
                </a:gridCol>
                <a:gridCol w="890245">
                  <a:extLst>
                    <a:ext uri="{9D8B030D-6E8A-4147-A177-3AD203B41FA5}">
                      <a16:colId xmlns:a16="http://schemas.microsoft.com/office/drawing/2014/main" xmlns="" val="2531248895"/>
                    </a:ext>
                  </a:extLst>
                </a:gridCol>
                <a:gridCol w="890245">
                  <a:extLst>
                    <a:ext uri="{9D8B030D-6E8A-4147-A177-3AD203B41FA5}">
                      <a16:colId xmlns:a16="http://schemas.microsoft.com/office/drawing/2014/main" xmlns="" val="4106808041"/>
                    </a:ext>
                  </a:extLst>
                </a:gridCol>
              </a:tblGrid>
              <a:tr h="318930">
                <a:tc rowSpan="2">
                  <a:txBody>
                    <a:bodyPr/>
                    <a:lstStyle/>
                    <a:p>
                      <a:pPr marL="5715" algn="l">
                        <a:spcBef>
                          <a:spcPts val="1000"/>
                        </a:spcBef>
                        <a:buNone/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marL="339725" algn="l">
                        <a:buNone/>
                      </a:pPr>
                      <a:r>
                        <a:rPr lang="ru-RU" sz="1200" spc="-10" dirty="0">
                          <a:effectLst/>
                        </a:rPr>
                        <a:t>Предмет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715" algn="l">
                        <a:spcBef>
                          <a:spcPts val="485"/>
                        </a:spcBef>
                        <a:buNone/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69850" marR="64770" indent="112395" algn="l">
                        <a:buNone/>
                      </a:pPr>
                      <a:r>
                        <a:rPr lang="ru-RU" sz="900" spc="-10">
                          <a:effectLst/>
                        </a:rPr>
                        <a:t>Общее количество участников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6350" algn="ctr">
                        <a:spcBef>
                          <a:spcPts val="1005"/>
                        </a:spcBef>
                        <a:buNone/>
                      </a:pPr>
                      <a:r>
                        <a:rPr lang="ru-RU" sz="900" dirty="0">
                          <a:effectLst/>
                        </a:rPr>
                        <a:t>Доля</a:t>
                      </a:r>
                      <a:r>
                        <a:rPr lang="ru-RU" sz="900" spc="-60" dirty="0">
                          <a:effectLst/>
                        </a:rPr>
                        <a:t> </a:t>
                      </a:r>
                      <a:r>
                        <a:rPr lang="ru-RU" sz="900" dirty="0">
                          <a:effectLst/>
                        </a:rPr>
                        <a:t>(%)</a:t>
                      </a:r>
                      <a:r>
                        <a:rPr lang="ru-RU" sz="900" spc="-55" dirty="0">
                          <a:effectLst/>
                        </a:rPr>
                        <a:t> </a:t>
                      </a:r>
                      <a:r>
                        <a:rPr lang="ru-RU" sz="900" dirty="0">
                          <a:effectLst/>
                        </a:rPr>
                        <a:t>от </a:t>
                      </a:r>
                      <a:r>
                        <a:rPr lang="ru-RU" sz="900" spc="-10" dirty="0">
                          <a:effectLst/>
                        </a:rPr>
                        <a:t>общего количества участников</a:t>
                      </a:r>
                      <a:endParaRPr lang="ru-RU" sz="1100" dirty="0">
                        <a:effectLst/>
                      </a:endParaRPr>
                    </a:p>
                    <a:p>
                      <a:pPr marL="6350" algn="ctr">
                        <a:lnSpc>
                          <a:spcPts val="955"/>
                        </a:lnSpc>
                        <a:buNone/>
                      </a:pPr>
                      <a:r>
                        <a:rPr lang="ru-RU" sz="900" spc="-25" dirty="0">
                          <a:effectLst/>
                        </a:rPr>
                        <a:t>ОГЭ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8">
                  <a:txBody>
                    <a:bodyPr/>
                    <a:lstStyle/>
                    <a:p>
                      <a:pPr marL="8890" algn="ctr">
                        <a:lnSpc>
                          <a:spcPts val="1345"/>
                        </a:lnSpc>
                        <a:spcBef>
                          <a:spcPts val="55"/>
                        </a:spcBef>
                        <a:buNone/>
                      </a:pPr>
                      <a:r>
                        <a:rPr lang="ru-RU" sz="1200">
                          <a:effectLst/>
                        </a:rPr>
                        <a:t>Результаты</a:t>
                      </a:r>
                      <a:r>
                        <a:rPr lang="ru-RU" sz="1200" spc="-10">
                          <a:effectLst/>
                        </a:rPr>
                        <a:t> </a:t>
                      </a:r>
                      <a:r>
                        <a:rPr lang="ru-RU" sz="1200" spc="-25">
                          <a:effectLst/>
                        </a:rPr>
                        <a:t>ОГЭ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0267544"/>
                  </a:ext>
                </a:extLst>
              </a:tr>
              <a:tr h="9919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" algn="l">
                        <a:spcBef>
                          <a:spcPts val="750"/>
                        </a:spcBef>
                        <a:buNone/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8890" algn="ctr">
                        <a:buNone/>
                      </a:pPr>
                      <a:r>
                        <a:rPr lang="ru-RU" sz="900" spc="-25">
                          <a:effectLst/>
                        </a:rPr>
                        <a:t>"2"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l">
                        <a:spcBef>
                          <a:spcPts val="750"/>
                        </a:spcBef>
                        <a:buNone/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10795" marR="2540" algn="ctr">
                        <a:buNone/>
                      </a:pPr>
                      <a:r>
                        <a:rPr lang="ru-RU" sz="900" spc="-20">
                          <a:effectLst/>
                        </a:rPr>
                        <a:t>Доля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l">
                        <a:spcBef>
                          <a:spcPts val="750"/>
                        </a:spcBef>
                        <a:buNone/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10795" marR="1270" algn="ctr">
                        <a:buNone/>
                      </a:pPr>
                      <a:r>
                        <a:rPr lang="ru-RU" sz="900" spc="-25">
                          <a:effectLst/>
                        </a:rPr>
                        <a:t>"3"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l">
                        <a:spcBef>
                          <a:spcPts val="750"/>
                        </a:spcBef>
                        <a:buNone/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10795" marR="1270" algn="ctr">
                        <a:buNone/>
                      </a:pPr>
                      <a:r>
                        <a:rPr lang="ru-RU" sz="900" spc="-20">
                          <a:effectLst/>
                        </a:rPr>
                        <a:t>Доля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l">
                        <a:spcBef>
                          <a:spcPts val="750"/>
                        </a:spcBef>
                        <a:buNone/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13335" marR="3810" algn="ctr">
                        <a:buNone/>
                      </a:pPr>
                      <a:r>
                        <a:rPr lang="ru-RU" sz="900" spc="-25">
                          <a:effectLst/>
                        </a:rPr>
                        <a:t>"4"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l">
                        <a:spcBef>
                          <a:spcPts val="750"/>
                        </a:spcBef>
                        <a:buNone/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9525" marR="4445" algn="ctr">
                        <a:buNone/>
                      </a:pPr>
                      <a:r>
                        <a:rPr lang="ru-RU" sz="900" spc="-20">
                          <a:effectLst/>
                        </a:rPr>
                        <a:t>Доля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l">
                        <a:spcBef>
                          <a:spcPts val="750"/>
                        </a:spcBef>
                        <a:buNone/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10160" algn="ctr">
                        <a:buNone/>
                      </a:pPr>
                      <a:r>
                        <a:rPr lang="ru-RU" sz="900" spc="-25">
                          <a:effectLst/>
                        </a:rPr>
                        <a:t>"5"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l">
                        <a:spcBef>
                          <a:spcPts val="750"/>
                        </a:spcBef>
                        <a:buNone/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10795" marR="1270" algn="ctr">
                        <a:buNone/>
                      </a:pPr>
                      <a:r>
                        <a:rPr lang="ru-RU" sz="900" spc="-20">
                          <a:effectLst/>
                        </a:rPr>
                        <a:t>Доля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355946329"/>
                  </a:ext>
                </a:extLst>
              </a:tr>
              <a:tr h="406396">
                <a:tc>
                  <a:txBody>
                    <a:bodyPr/>
                    <a:lstStyle/>
                    <a:p>
                      <a:pPr marL="67945" algn="l">
                        <a:spcBef>
                          <a:spcPts val="290"/>
                        </a:spcBef>
                        <a:buNone/>
                      </a:pPr>
                      <a:r>
                        <a:rPr lang="ru-RU" sz="1100" spc="-10">
                          <a:effectLst/>
                        </a:rPr>
                        <a:t>Обществознание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marR="3175" algn="ctr">
                        <a:spcBef>
                          <a:spcPts val="290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276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marR="1270" algn="ctr">
                        <a:spcBef>
                          <a:spcPts val="290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51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marR="635" algn="ctr">
                        <a:spcBef>
                          <a:spcPts val="290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1905" algn="ctr">
                        <a:spcBef>
                          <a:spcPts val="290"/>
                        </a:spcBef>
                        <a:buNone/>
                      </a:pPr>
                      <a:r>
                        <a:rPr lang="ru-RU" sz="1100" spc="-25" dirty="0">
                          <a:effectLst/>
                        </a:rPr>
                        <a:t>1,5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290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124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marR="1270" algn="ctr">
                        <a:spcBef>
                          <a:spcPts val="290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44,9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3810" algn="ctr">
                        <a:spcBef>
                          <a:spcPts val="290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111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290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40,2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Bef>
                          <a:spcPts val="290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37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spcBef>
                          <a:spcPts val="290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13,4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309705281"/>
                  </a:ext>
                </a:extLst>
              </a:tr>
              <a:tr h="364797">
                <a:tc>
                  <a:txBody>
                    <a:bodyPr/>
                    <a:lstStyle/>
                    <a:p>
                      <a:pPr marL="67945" algn="l">
                        <a:spcBef>
                          <a:spcPts val="195"/>
                        </a:spcBef>
                        <a:buNone/>
                      </a:pPr>
                      <a:r>
                        <a:rPr lang="ru-RU" sz="1100" spc="-10">
                          <a:effectLst/>
                        </a:rPr>
                        <a:t>География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marR="3175" algn="ctr">
                        <a:spcBef>
                          <a:spcPts val="19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234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spcBef>
                          <a:spcPts val="19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43,3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marR="635" algn="ctr">
                        <a:spcBef>
                          <a:spcPts val="19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1905" algn="ctr">
                        <a:spcBef>
                          <a:spcPts val="19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2,6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19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105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marR="1270" algn="ctr">
                        <a:spcBef>
                          <a:spcPts val="19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44,9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3810" algn="ctr">
                        <a:spcBef>
                          <a:spcPts val="19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97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19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41,4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Bef>
                          <a:spcPts val="19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26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spcBef>
                          <a:spcPts val="19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11,1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900699070"/>
                  </a:ext>
                </a:extLst>
              </a:tr>
              <a:tr h="319998">
                <a:tc>
                  <a:txBody>
                    <a:bodyPr/>
                    <a:lstStyle/>
                    <a:p>
                      <a:pPr marL="67945" algn="l">
                        <a:spcBef>
                          <a:spcPts val="90"/>
                        </a:spcBef>
                        <a:buNone/>
                      </a:pPr>
                      <a:r>
                        <a:rPr lang="ru-RU" sz="1100" spc="-10">
                          <a:effectLst/>
                        </a:rPr>
                        <a:t>Информатика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marR="3175" algn="ctr">
                        <a:spcBef>
                          <a:spcPts val="90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211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marR="1270" algn="ctr">
                        <a:spcBef>
                          <a:spcPts val="90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39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marR="635" algn="ctr">
                        <a:spcBef>
                          <a:spcPts val="90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90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90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99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marR="1270" algn="ctr">
                        <a:spcBef>
                          <a:spcPts val="90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46,9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3810" algn="ctr">
                        <a:spcBef>
                          <a:spcPts val="90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98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90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46,5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Bef>
                          <a:spcPts val="90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spcBef>
                          <a:spcPts val="90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6,6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067278351"/>
                  </a:ext>
                </a:extLst>
              </a:tr>
              <a:tr h="318930">
                <a:tc>
                  <a:txBody>
                    <a:bodyPr/>
                    <a:lstStyle/>
                    <a:p>
                      <a:pPr marL="67945" algn="l">
                        <a:spcBef>
                          <a:spcPts val="85"/>
                        </a:spcBef>
                        <a:buNone/>
                      </a:pPr>
                      <a:r>
                        <a:rPr lang="ru-RU" sz="1100" spc="-10">
                          <a:effectLst/>
                        </a:rPr>
                        <a:t>Биология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marR="3175" algn="ctr">
                        <a:spcBef>
                          <a:spcPts val="8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197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spcBef>
                          <a:spcPts val="8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36,4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marR="635" algn="ctr">
                        <a:spcBef>
                          <a:spcPts val="8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8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8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64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marR="1270" algn="ctr">
                        <a:spcBef>
                          <a:spcPts val="8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32,5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3810" algn="ctr">
                        <a:spcBef>
                          <a:spcPts val="8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116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8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58,9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Bef>
                          <a:spcPts val="8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17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spcBef>
                          <a:spcPts val="8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8,6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71158031"/>
                  </a:ext>
                </a:extLst>
              </a:tr>
              <a:tr h="337064">
                <a:tc>
                  <a:txBody>
                    <a:bodyPr/>
                    <a:lstStyle/>
                    <a:p>
                      <a:pPr marL="67945" algn="l">
                        <a:spcBef>
                          <a:spcPts val="125"/>
                        </a:spcBef>
                        <a:buNone/>
                      </a:pPr>
                      <a:r>
                        <a:rPr lang="ru-RU" sz="1100" spc="-10">
                          <a:effectLst/>
                        </a:rPr>
                        <a:t>Физика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marR="317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88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16,3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marR="63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24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marR="127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27,3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381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38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43,2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26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29,5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4100076332"/>
                  </a:ext>
                </a:extLst>
              </a:tr>
              <a:tr h="333863">
                <a:tc>
                  <a:txBody>
                    <a:bodyPr/>
                    <a:lstStyle/>
                    <a:p>
                      <a:pPr marL="67945" algn="l">
                        <a:spcBef>
                          <a:spcPts val="12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Химия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marR="317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40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7,4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marR="63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marR="127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37,5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381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27,5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190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35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495004085"/>
                  </a:ext>
                </a:extLst>
              </a:tr>
              <a:tr h="334931">
                <a:tc>
                  <a:txBody>
                    <a:bodyPr/>
                    <a:lstStyle/>
                    <a:p>
                      <a:pPr marL="67945" algn="l">
                        <a:spcBef>
                          <a:spcPts val="125"/>
                        </a:spcBef>
                        <a:buNone/>
                      </a:pPr>
                      <a:r>
                        <a:rPr lang="ru-RU" sz="1100" spc="-10">
                          <a:effectLst/>
                        </a:rPr>
                        <a:t>История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marR="317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19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3,5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marR="63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190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21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381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47,4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0">
                          <a:effectLst/>
                        </a:rPr>
                        <a:t>31,6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554463456"/>
                  </a:ext>
                </a:extLst>
              </a:tr>
              <a:tr h="337064">
                <a:tc>
                  <a:txBody>
                    <a:bodyPr/>
                    <a:lstStyle/>
                    <a:p>
                      <a:pPr marL="67945" algn="l">
                        <a:spcBef>
                          <a:spcPts val="125"/>
                        </a:spcBef>
                        <a:buNone/>
                      </a:pPr>
                      <a:r>
                        <a:rPr lang="ru-RU" sz="1100">
                          <a:effectLst/>
                        </a:rPr>
                        <a:t>Английский</a:t>
                      </a:r>
                      <a:r>
                        <a:rPr lang="ru-RU" sz="1100" spc="-45">
                          <a:effectLst/>
                        </a:rPr>
                        <a:t> </a:t>
                      </a:r>
                      <a:r>
                        <a:rPr lang="ru-RU" sz="1100" spc="-20">
                          <a:effectLst/>
                        </a:rPr>
                        <a:t>язык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0,9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marR="63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190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381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marR="190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40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190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40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4249561938"/>
                  </a:ext>
                </a:extLst>
              </a:tr>
              <a:tr h="333863">
                <a:tc>
                  <a:txBody>
                    <a:bodyPr/>
                    <a:lstStyle/>
                    <a:p>
                      <a:pPr marL="67945" algn="l">
                        <a:spcBef>
                          <a:spcPts val="125"/>
                        </a:spcBef>
                        <a:buNone/>
                      </a:pPr>
                      <a:r>
                        <a:rPr lang="ru-RU" sz="1100" spc="-10">
                          <a:effectLst/>
                        </a:rPr>
                        <a:t>Литература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0,7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marR="63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254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190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75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381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marR="190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25">
                          <a:effectLst/>
                        </a:rPr>
                        <a:t>25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marR="1905" algn="ctr">
                        <a:spcBef>
                          <a:spcPts val="125"/>
                        </a:spcBef>
                        <a:buNone/>
                      </a:pPr>
                      <a:r>
                        <a:rPr lang="ru-RU" sz="1100" spc="-5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026006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75996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2E603F-28B7-4831-BF23-65FBAB13D5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4D39700F-2B10-4402-A7DD-06EE224588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4" name="Background Fill">
            <a:extLst>
              <a:ext uri="{FF2B5EF4-FFF2-40B4-BE49-F238E27FC236}">
                <a16:creationId xmlns:a16="http://schemas.microsoft.com/office/drawing/2014/main" xmlns="" id="{6DA65B90-7B06-4499-91BA-CDDD361324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1FFE435-0754-492D-B815-BD114217D3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7EF79062-B5BB-45DF-810C-95A324A9D6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0" y="2140699"/>
            <a:ext cx="12192000" cy="4717301"/>
          </a:xfrm>
          <a:custGeom>
            <a:avLst/>
            <a:gdLst>
              <a:gd name="connsiteX0" fmla="*/ 8930642 w 12192000"/>
              <a:gd name="connsiteY0" fmla="*/ 4273734 h 4717301"/>
              <a:gd name="connsiteX1" fmla="*/ 9143134 w 12192000"/>
              <a:gd name="connsiteY1" fmla="*/ 4396362 h 4717301"/>
              <a:gd name="connsiteX2" fmla="*/ 9043549 w 12192000"/>
              <a:gd name="connsiteY2" fmla="*/ 4693978 h 4717301"/>
              <a:gd name="connsiteX3" fmla="*/ 8745984 w 12192000"/>
              <a:gd name="connsiteY3" fmla="*/ 4594249 h 4717301"/>
              <a:gd name="connsiteX4" fmla="*/ 8845568 w 12192000"/>
              <a:gd name="connsiteY4" fmla="*/ 4296634 h 4717301"/>
              <a:gd name="connsiteX5" fmla="*/ 8930642 w 12192000"/>
              <a:gd name="connsiteY5" fmla="*/ 4273734 h 4717301"/>
              <a:gd name="connsiteX6" fmla="*/ 9842642 w 12192000"/>
              <a:gd name="connsiteY6" fmla="*/ 3718743 h 4717301"/>
              <a:gd name="connsiteX7" fmla="*/ 10272210 w 12192000"/>
              <a:gd name="connsiteY7" fmla="*/ 3966645 h 4717301"/>
              <a:gd name="connsiteX8" fmla="*/ 10070896 w 12192000"/>
              <a:gd name="connsiteY8" fmla="*/ 4568292 h 4717301"/>
              <a:gd name="connsiteX9" fmla="*/ 9469346 w 12192000"/>
              <a:gd name="connsiteY9" fmla="*/ 4366686 h 4717301"/>
              <a:gd name="connsiteX10" fmla="*/ 9670660 w 12192000"/>
              <a:gd name="connsiteY10" fmla="*/ 3765038 h 4717301"/>
              <a:gd name="connsiteX11" fmla="*/ 9842642 w 12192000"/>
              <a:gd name="connsiteY11" fmla="*/ 3718743 h 4717301"/>
              <a:gd name="connsiteX12" fmla="*/ 0 w 12192000"/>
              <a:gd name="connsiteY12" fmla="*/ 0 h 4717301"/>
              <a:gd name="connsiteX13" fmla="*/ 12192000 w 12192000"/>
              <a:gd name="connsiteY13" fmla="*/ 0 h 4717301"/>
              <a:gd name="connsiteX14" fmla="*/ 12192000 w 12192000"/>
              <a:gd name="connsiteY14" fmla="*/ 3369891 h 4717301"/>
              <a:gd name="connsiteX15" fmla="*/ 12124015 w 12192000"/>
              <a:gd name="connsiteY15" fmla="*/ 3410713 h 4717301"/>
              <a:gd name="connsiteX16" fmla="*/ 11077457 w 12192000"/>
              <a:gd name="connsiteY16" fmla="*/ 3501725 h 4717301"/>
              <a:gd name="connsiteX17" fmla="*/ 9867246 w 12192000"/>
              <a:gd name="connsiteY17" fmla="*/ 3351592 h 4717301"/>
              <a:gd name="connsiteX18" fmla="*/ 8994802 w 12192000"/>
              <a:gd name="connsiteY18" fmla="*/ 3878378 h 4717301"/>
              <a:gd name="connsiteX19" fmla="*/ 6994655 w 12192000"/>
              <a:gd name="connsiteY19" fmla="*/ 4335637 h 4717301"/>
              <a:gd name="connsiteX20" fmla="*/ 6287534 w 12192000"/>
              <a:gd name="connsiteY20" fmla="*/ 3714199 h 4717301"/>
              <a:gd name="connsiteX21" fmla="*/ 4392596 w 12192000"/>
              <a:gd name="connsiteY21" fmla="*/ 3392344 h 4717301"/>
              <a:gd name="connsiteX22" fmla="*/ 3014500 w 12192000"/>
              <a:gd name="connsiteY22" fmla="*/ 4100222 h 4717301"/>
              <a:gd name="connsiteX23" fmla="*/ 86414 w 12192000"/>
              <a:gd name="connsiteY23" fmla="*/ 3903305 h 4717301"/>
              <a:gd name="connsiteX24" fmla="*/ 0 w 12192000"/>
              <a:gd name="connsiteY24" fmla="*/ 3840566 h 4717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192000" h="4717301">
                <a:moveTo>
                  <a:pt x="8930642" y="4273734"/>
                </a:moveTo>
                <a:cubicBezTo>
                  <a:pt x="9016941" y="4268381"/>
                  <a:pt x="9102130" y="4314070"/>
                  <a:pt x="9143134" y="4396362"/>
                </a:cubicBezTo>
                <a:cubicBezTo>
                  <a:pt x="9197806" y="4506087"/>
                  <a:pt x="9153221" y="4639333"/>
                  <a:pt x="9043549" y="4693978"/>
                </a:cubicBezTo>
                <a:cubicBezTo>
                  <a:pt x="8933879" y="4748622"/>
                  <a:pt x="8800655" y="4703973"/>
                  <a:pt x="8745984" y="4594249"/>
                </a:cubicBezTo>
                <a:cubicBezTo>
                  <a:pt x="8691311" y="4484525"/>
                  <a:pt x="8735897" y="4351279"/>
                  <a:pt x="8845568" y="4296634"/>
                </a:cubicBezTo>
                <a:cubicBezTo>
                  <a:pt x="8872986" y="4282973"/>
                  <a:pt x="8901875" y="4275517"/>
                  <a:pt x="8930642" y="4273734"/>
                </a:cubicBezTo>
                <a:close/>
                <a:moveTo>
                  <a:pt x="9842642" y="3718743"/>
                </a:moveTo>
                <a:cubicBezTo>
                  <a:pt x="10017101" y="3707923"/>
                  <a:pt x="10189318" y="3800286"/>
                  <a:pt x="10272210" y="3966645"/>
                </a:cubicBezTo>
                <a:cubicBezTo>
                  <a:pt x="10382732" y="4188458"/>
                  <a:pt x="10292600" y="4457825"/>
                  <a:pt x="10070896" y="4568292"/>
                </a:cubicBezTo>
                <a:cubicBezTo>
                  <a:pt x="9849191" y="4678760"/>
                  <a:pt x="9579867" y="4588498"/>
                  <a:pt x="9469346" y="4366686"/>
                </a:cubicBezTo>
                <a:cubicBezTo>
                  <a:pt x="9358824" y="4144873"/>
                  <a:pt x="9448956" y="3875506"/>
                  <a:pt x="9670660" y="3765038"/>
                </a:cubicBezTo>
                <a:cubicBezTo>
                  <a:pt x="9726087" y="3737421"/>
                  <a:pt x="9784490" y="3722349"/>
                  <a:pt x="9842642" y="3718743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369891"/>
                </a:lnTo>
                <a:lnTo>
                  <a:pt x="12124015" y="3410713"/>
                </a:lnTo>
                <a:cubicBezTo>
                  <a:pt x="11792041" y="3581538"/>
                  <a:pt x="11443617" y="3577252"/>
                  <a:pt x="11077457" y="3501725"/>
                </a:cubicBezTo>
                <a:cubicBezTo>
                  <a:pt x="10679189" y="3419860"/>
                  <a:pt x="10271734" y="3358281"/>
                  <a:pt x="9867246" y="3351592"/>
                </a:cubicBezTo>
                <a:cubicBezTo>
                  <a:pt x="9492336" y="3345611"/>
                  <a:pt x="9239136" y="3626329"/>
                  <a:pt x="8994802" y="3878378"/>
                </a:cubicBezTo>
                <a:cubicBezTo>
                  <a:pt x="8385954" y="4506678"/>
                  <a:pt x="7695268" y="4690742"/>
                  <a:pt x="6994655" y="4335637"/>
                </a:cubicBezTo>
                <a:cubicBezTo>
                  <a:pt x="6722938" y="4197922"/>
                  <a:pt x="6494843" y="3948626"/>
                  <a:pt x="6287534" y="3714199"/>
                </a:cubicBezTo>
                <a:cubicBezTo>
                  <a:pt x="5731733" y="3085491"/>
                  <a:pt x="5043559" y="3067499"/>
                  <a:pt x="4392596" y="3392344"/>
                </a:cubicBezTo>
                <a:cubicBezTo>
                  <a:pt x="3930423" y="3623867"/>
                  <a:pt x="3492022" y="3908604"/>
                  <a:pt x="3014500" y="4100222"/>
                </a:cubicBezTo>
                <a:cubicBezTo>
                  <a:pt x="1977820" y="4518409"/>
                  <a:pt x="973242" y="4499486"/>
                  <a:pt x="86414" y="3903305"/>
                </a:cubicBezTo>
                <a:lnTo>
                  <a:pt x="0" y="384056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CC460D-62FC-47F1-BD68-C2705440D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32968"/>
            <a:ext cx="6658405" cy="112025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/>
              <a:t>Результаты ОГЭ по биологии  в ГБОУ СОШ №2 с.Борское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xmlns="" id="{1C9FD33D-75FD-F087-3237-AB4386046C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0114" y="1353221"/>
            <a:ext cx="11212286" cy="473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78233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495E3A-59D9-F03F-54D9-64B5F4A93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 ОГЭ по биологии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0D3BA26E-63F3-848F-59D9-9CE1ADA5B6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57994435"/>
              </p:ext>
            </p:extLst>
          </p:nvPr>
        </p:nvGraphicFramePr>
        <p:xfrm>
          <a:off x="609600" y="2106613"/>
          <a:ext cx="10972800" cy="4035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13841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1224E2D-F881-8A58-D254-61C59451B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4171"/>
            <a:ext cx="10972800" cy="5968567"/>
          </a:xfrm>
        </p:spPr>
        <p:txBody>
          <a:bodyPr>
            <a:normAutofit/>
          </a:bodyPr>
          <a:lstStyle/>
          <a:p>
            <a:pPr algn="l">
              <a:lnSpc>
                <a:spcPts val="1650"/>
              </a:lnSpc>
              <a:spcAft>
                <a:spcPts val="600"/>
              </a:spcAft>
              <a:buNone/>
            </a:pPr>
            <a:r>
              <a:rPr lang="ru-RU" sz="2800" b="1" dirty="0">
                <a:solidFill>
                  <a:srgbClr val="333333"/>
                </a:solidFill>
                <a:effectLst/>
                <a:latin typeface="-apple-system"/>
              </a:rPr>
              <a:t>Некоторые методы и стратегии подготовки к ОГЭ:</a:t>
            </a:r>
          </a:p>
          <a:p>
            <a:pPr algn="l">
              <a:lnSpc>
                <a:spcPts val="165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i="0" dirty="0">
                <a:solidFill>
                  <a:srgbClr val="333333"/>
                </a:solidFill>
                <a:effectLst/>
                <a:latin typeface="-apple-system"/>
              </a:rPr>
              <a:t>Изучить структуру экзамена</a:t>
            </a:r>
            <a:r>
              <a:rPr lang="ru-RU" b="0" i="0" dirty="0">
                <a:solidFill>
                  <a:srgbClr val="333333"/>
                </a:solidFill>
                <a:effectLst/>
                <a:latin typeface="-apple-system"/>
              </a:rPr>
              <a:t>. Для этого рекомендуется:</a:t>
            </a:r>
          </a:p>
          <a:p>
            <a:pPr marL="742950" lvl="1" indent="-285750" algn="l">
              <a:lnSpc>
                <a:spcPts val="165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333333"/>
                </a:solidFill>
                <a:latin typeface="-apple-system"/>
              </a:rPr>
              <a:t>о</a:t>
            </a:r>
            <a:r>
              <a:rPr lang="ru-RU" b="0" i="0" dirty="0">
                <a:solidFill>
                  <a:srgbClr val="333333"/>
                </a:solidFill>
                <a:effectLst/>
                <a:latin typeface="-apple-system"/>
              </a:rPr>
              <a:t>звучить кодификатор предмета — документ, перечисляющий все темы, которые могут проверяться на экзамене;</a:t>
            </a:r>
          </a:p>
          <a:p>
            <a:pPr marL="742950" lvl="1" indent="-285750" algn="l">
              <a:lnSpc>
                <a:spcPts val="165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-apple-system"/>
              </a:rPr>
              <a:t>ознакомить со спецификацией — она содержит информацию о структуре экзамена, количестве заданий, их типах и времени выполнения;</a:t>
            </a:r>
          </a:p>
          <a:p>
            <a:pPr marL="742950" lvl="1" indent="-285750" algn="l">
              <a:lnSpc>
                <a:spcPts val="165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-apple-system"/>
              </a:rPr>
              <a:t>решить демоверсию — примерный вариант экзаменационной работы.</a:t>
            </a:r>
          </a:p>
          <a:p>
            <a:pPr algn="l">
              <a:lnSpc>
                <a:spcPts val="1650"/>
              </a:lnSpc>
              <a:spcAft>
                <a:spcPts val="600"/>
              </a:spcAft>
            </a:pPr>
            <a:r>
              <a:rPr lang="ru-RU" b="1" i="0" dirty="0">
                <a:solidFill>
                  <a:srgbClr val="333333"/>
                </a:solidFill>
                <a:effectLst/>
                <a:latin typeface="-apple-system"/>
              </a:rPr>
              <a:t>Составить план изучения тем</a:t>
            </a:r>
            <a:r>
              <a:rPr lang="ru-RU" b="0" i="0" dirty="0">
                <a:solidFill>
                  <a:srgbClr val="333333"/>
                </a:solidFill>
                <a:effectLst/>
                <a:latin typeface="-apple-system"/>
              </a:rPr>
              <a:t>. Рекомендуется выделить на каждую тему определённое количество времени.</a:t>
            </a:r>
          </a:p>
          <a:p>
            <a:pPr algn="l">
              <a:lnSpc>
                <a:spcPts val="1650"/>
              </a:lnSpc>
              <a:spcAft>
                <a:spcPts val="600"/>
              </a:spcAft>
            </a:pPr>
            <a:r>
              <a:rPr lang="ru-RU" b="1" i="0" dirty="0">
                <a:solidFill>
                  <a:srgbClr val="333333"/>
                </a:solidFill>
                <a:effectLst/>
                <a:latin typeface="-apple-system"/>
              </a:rPr>
              <a:t>Регулярно повторять пройденный материал</a:t>
            </a:r>
            <a:r>
              <a:rPr lang="ru-RU" b="0" i="0" dirty="0">
                <a:solidFill>
                  <a:srgbClr val="333333"/>
                </a:solidFill>
                <a:effectLst/>
                <a:latin typeface="-apple-system"/>
              </a:rPr>
              <a:t> по принципу интервальных повторений, чтобы закрепить знания.</a:t>
            </a:r>
          </a:p>
          <a:p>
            <a:pPr algn="l">
              <a:lnSpc>
                <a:spcPts val="1650"/>
              </a:lnSpc>
              <a:spcAft>
                <a:spcPts val="600"/>
              </a:spcAft>
            </a:pPr>
            <a:r>
              <a:rPr lang="ru-RU" b="1" i="0" dirty="0">
                <a:solidFill>
                  <a:srgbClr val="333333"/>
                </a:solidFill>
                <a:effectLst/>
                <a:latin typeface="-apple-system"/>
              </a:rPr>
              <a:t>Освоить чёткие алгоритмы решения экзаменационных задач</a:t>
            </a:r>
            <a:r>
              <a:rPr lang="ru-RU" b="0" i="0" dirty="0">
                <a:solidFill>
                  <a:srgbClr val="333333"/>
                </a:solidFill>
                <a:effectLst/>
                <a:latin typeface="-apple-system"/>
              </a:rPr>
              <a:t>. Например, научить анализировать условие вопроса, понимать требуемый формат ответа, определять тему задания и применять соответствующий алгоритм решения.</a:t>
            </a:r>
          </a:p>
          <a:p>
            <a:pPr algn="l">
              <a:lnSpc>
                <a:spcPts val="1650"/>
              </a:lnSpc>
              <a:spcAft>
                <a:spcPts val="600"/>
              </a:spcAft>
            </a:pPr>
            <a:r>
              <a:rPr lang="ru-RU" b="1" i="0" dirty="0">
                <a:solidFill>
                  <a:srgbClr val="333333"/>
                </a:solidFill>
                <a:effectLst/>
                <a:latin typeface="-apple-system"/>
              </a:rPr>
              <a:t>Включить в график практические занятия по работе с бланками</a:t>
            </a:r>
            <a:r>
              <a:rPr lang="ru-RU" b="0" i="0" dirty="0">
                <a:solidFill>
                  <a:srgbClr val="333333"/>
                </a:solidFill>
                <a:effectLst/>
                <a:latin typeface="-apple-system"/>
              </a:rPr>
              <a:t>. Попытка разобраться в этом процессе непосредственно на ОГЭ может привести к ошибкам в оформлении.</a:t>
            </a:r>
          </a:p>
          <a:p>
            <a:pPr algn="l">
              <a:lnSpc>
                <a:spcPts val="1650"/>
              </a:lnSpc>
              <a:spcAft>
                <a:spcPts val="600"/>
              </a:spcAft>
            </a:pPr>
            <a:r>
              <a:rPr lang="ru-RU" b="1" i="0" dirty="0">
                <a:solidFill>
                  <a:srgbClr val="333333"/>
                </a:solidFill>
                <a:effectLst/>
                <a:latin typeface="-apple-system"/>
              </a:rPr>
              <a:t>Учитывать временные рамки</a:t>
            </a:r>
            <a:r>
              <a:rPr lang="ru-RU" b="0" i="0" dirty="0">
                <a:solidFill>
                  <a:srgbClr val="333333"/>
                </a:solidFill>
                <a:effectLst/>
                <a:latin typeface="-apple-system"/>
              </a:rPr>
              <a:t> экзамена. Например, биологию отводится  — 180 минут. Тренироваться с таймером: засекать, сколько минут занимает каждое задание, и стараться укладываться в лимит.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20117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5583F8-E79F-C031-734E-3BBC33E84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37457"/>
            <a:ext cx="10972800" cy="5805281"/>
          </a:xfrm>
        </p:spPr>
        <p:txBody>
          <a:bodyPr>
            <a:normAutofit lnSpcReduction="10000"/>
          </a:bodyPr>
          <a:lstStyle/>
          <a:p>
            <a:pPr algn="l">
              <a:lnSpc>
                <a:spcPts val="1650"/>
              </a:lnSpc>
              <a:spcAft>
                <a:spcPts val="600"/>
              </a:spcAft>
              <a:buNone/>
            </a:pPr>
            <a:r>
              <a:rPr lang="ru-RU" sz="3200" b="1" dirty="0">
                <a:solidFill>
                  <a:srgbClr val="333333"/>
                </a:solidFill>
                <a:effectLst/>
                <a:latin typeface="-apple-system"/>
              </a:rPr>
              <a:t>Для подготовки к ОГЭ можно использовать:</a:t>
            </a:r>
          </a:p>
          <a:p>
            <a:pPr algn="l">
              <a:lnSpc>
                <a:spcPts val="1650"/>
              </a:lnSpc>
              <a:spcAft>
                <a:spcPts val="600"/>
              </a:spcAft>
              <a:buNone/>
            </a:pPr>
            <a:endParaRPr lang="ru-RU" sz="3200" b="1" dirty="0">
              <a:solidFill>
                <a:srgbClr val="333333"/>
              </a:solidFill>
              <a:effectLst/>
              <a:latin typeface="-apple-system"/>
            </a:endParaRPr>
          </a:p>
          <a:p>
            <a:pPr algn="l">
              <a:lnSpc>
                <a:spcPts val="165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400" b="1" i="0" dirty="0">
                <a:solidFill>
                  <a:srgbClr val="333333"/>
                </a:solidFill>
                <a:effectLst/>
                <a:latin typeface="-apple-system"/>
              </a:rPr>
              <a:t>Официальные материалы ФИПИ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-apple-system"/>
              </a:rPr>
              <a:t>. 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400" b="0" i="0" dirty="0">
                <a:solidFill>
                  <a:srgbClr val="333333"/>
                </a:solidFill>
                <a:effectLst/>
                <a:latin typeface="-apple-system"/>
              </a:rPr>
              <a:t>На сайте доступны кодификаторы и спецификации, демоверсии текущего года, открытый банк заданий, методические рекомендации.</a:t>
            </a:r>
          </a:p>
          <a:p>
            <a:pPr algn="l">
              <a:lnSpc>
                <a:spcPts val="1650"/>
              </a:lnSpc>
              <a:spcAft>
                <a:spcPts val="600"/>
              </a:spcAft>
            </a:pPr>
            <a:r>
              <a:rPr lang="ru-RU" sz="2400" b="1" i="0" dirty="0">
                <a:solidFill>
                  <a:srgbClr val="333333"/>
                </a:solidFill>
                <a:effectLst/>
                <a:latin typeface="-apple-system"/>
              </a:rPr>
              <a:t>Онлайн-курсы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-apple-system"/>
              </a:rPr>
              <a:t>. </a:t>
            </a:r>
          </a:p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ru-RU" sz="2400" b="0" i="0" dirty="0">
                <a:solidFill>
                  <a:srgbClr val="333333"/>
                </a:solidFill>
                <a:effectLst/>
                <a:latin typeface="-apple-system"/>
              </a:rPr>
              <a:t>Они помогают структурировать занятия и вспомнить пройденный материал. При выборе курсов стоит обратить внимание на  актуальность темы. </a:t>
            </a:r>
          </a:p>
          <a:p>
            <a:pPr algn="l">
              <a:lnSpc>
                <a:spcPts val="1650"/>
              </a:lnSpc>
              <a:spcAft>
                <a:spcPts val="600"/>
              </a:spcAft>
            </a:pPr>
            <a:r>
              <a:rPr lang="ru-RU" sz="2400" b="1" i="0" dirty="0">
                <a:solidFill>
                  <a:srgbClr val="333333"/>
                </a:solidFill>
                <a:effectLst/>
                <a:latin typeface="-apple-system"/>
              </a:rPr>
              <a:t>Тренажёры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-apple-system"/>
              </a:rPr>
              <a:t>. </a:t>
            </a:r>
          </a:p>
          <a:p>
            <a:pPr algn="l">
              <a:lnSpc>
                <a:spcPct val="170000"/>
              </a:lnSpc>
              <a:spcAft>
                <a:spcPts val="600"/>
              </a:spcAft>
            </a:pPr>
            <a:r>
              <a:rPr lang="ru-RU" sz="2400" b="0" i="0" dirty="0">
                <a:solidFill>
                  <a:srgbClr val="333333"/>
                </a:solidFill>
                <a:effectLst/>
                <a:latin typeface="-apple-system"/>
              </a:rPr>
              <a:t>Например, «Решу ОГЭ», </a:t>
            </a:r>
            <a:r>
              <a:rPr lang="ru-RU" sz="2400" dirty="0">
                <a:solidFill>
                  <a:srgbClr val="333333"/>
                </a:solidFill>
                <a:latin typeface="-apple-system"/>
              </a:rPr>
              <a:t>«Моя школа»  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-apple-system"/>
              </a:rPr>
              <a:t>которые позволяют пройти полный пробный ОГЭ, решать тестовую часть и отрабатывать конкретные задания.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07261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A05E554-53E4-6BB3-C7CF-2DC5DA9E5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70114"/>
            <a:ext cx="10972800" cy="5772624"/>
          </a:xfrm>
        </p:spPr>
        <p:txBody>
          <a:bodyPr/>
          <a:lstStyle/>
          <a:p>
            <a:pPr algn="l">
              <a:lnSpc>
                <a:spcPts val="1650"/>
              </a:lnSpc>
              <a:spcAft>
                <a:spcPts val="600"/>
              </a:spcAft>
              <a:buNone/>
            </a:pPr>
            <a:endParaRPr lang="ru-RU" sz="3200" b="1" dirty="0">
              <a:solidFill>
                <a:srgbClr val="333333"/>
              </a:solidFill>
              <a:effectLst/>
              <a:latin typeface="-apple-system"/>
            </a:endParaRPr>
          </a:p>
          <a:p>
            <a:pPr algn="l">
              <a:lnSpc>
                <a:spcPts val="1650"/>
              </a:lnSpc>
              <a:spcAft>
                <a:spcPts val="600"/>
              </a:spcAft>
              <a:buNone/>
            </a:pPr>
            <a:r>
              <a:rPr lang="ru-RU" sz="3200" b="1" dirty="0">
                <a:solidFill>
                  <a:srgbClr val="333333"/>
                </a:solidFill>
                <a:effectLst/>
                <a:latin typeface="-apple-system"/>
              </a:rPr>
              <a:t>Некоторые рекомендации по поддержанию мотивации:</a:t>
            </a:r>
          </a:p>
          <a:p>
            <a:pPr algn="l">
              <a:lnSpc>
                <a:spcPts val="1650"/>
              </a:lnSpc>
              <a:spcAft>
                <a:spcPts val="600"/>
              </a:spcAft>
              <a:buNone/>
            </a:pPr>
            <a:endParaRPr lang="ru-RU" sz="3200" b="1" dirty="0">
              <a:solidFill>
                <a:srgbClr val="333333"/>
              </a:solidFill>
              <a:effectLst/>
              <a:latin typeface="-apple-system"/>
            </a:endParaRPr>
          </a:p>
          <a:p>
            <a:pPr algn="l">
              <a:lnSpc>
                <a:spcPts val="165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400" b="1" i="0" dirty="0">
                <a:solidFill>
                  <a:srgbClr val="333333"/>
                </a:solidFill>
                <a:effectLst/>
                <a:latin typeface="-apple-system"/>
              </a:rPr>
              <a:t>Ставить реалистичные цели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-apple-system"/>
              </a:rPr>
              <a:t> и помогать достичь их. </a:t>
            </a:r>
          </a:p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ru-RU" sz="2400" b="1" i="0" dirty="0">
                <a:solidFill>
                  <a:srgbClr val="333333"/>
                </a:solidFill>
                <a:effectLst/>
                <a:latin typeface="-apple-system"/>
              </a:rPr>
              <a:t>Хвалить за промежуточные результаты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-apple-system"/>
              </a:rPr>
              <a:t> и поощрять успехи. Это мотивирует на дальнейшие занятия.</a:t>
            </a:r>
          </a:p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ru-RU" sz="2400" b="1" i="0" dirty="0">
                <a:solidFill>
                  <a:srgbClr val="333333"/>
                </a:solidFill>
                <a:effectLst/>
                <a:latin typeface="-apple-system"/>
              </a:rPr>
              <a:t>Создавать поддерживающую среду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-apple-system"/>
              </a:rPr>
              <a:t> — в идеале это школа, но и в семье важно поддерживать ученика, не давить на него и не требовать невозможного.</a:t>
            </a:r>
          </a:p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ru-RU" sz="2400" b="1" i="0" dirty="0">
                <a:solidFill>
                  <a:srgbClr val="333333"/>
                </a:solidFill>
                <a:effectLst/>
                <a:latin typeface="-apple-system"/>
              </a:rPr>
              <a:t>Делить большие дела на маленькие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-apple-system"/>
              </a:rPr>
              <a:t> — это помогает сделать подготовку менее стрессовой и более достижимой.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98354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3E0DC52A-E2C6-26DB-10F4-27C99AC3A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3300203959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</TotalTime>
  <Words>294</Words>
  <Application>Microsoft Office PowerPoint</Application>
  <PresentationFormat>Произвольный</PresentationFormat>
  <Paragraphs>170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SplashVTI</vt:lpstr>
      <vt:lpstr>Достижение соответствия годовых отметок  с отметками  за экзамен в  форме ОГЭ учитель биологии Вятских Е.Б. </vt:lpstr>
      <vt:lpstr>Выбор выпускниками предметов ОГЭ (% от числа выпускников текущего года, участвовавших в ОГЭ)</vt:lpstr>
      <vt:lpstr>Результат ОГЭ по выбору</vt:lpstr>
      <vt:lpstr>Результаты ОГЭ по биологии  в ГБОУ СОШ №2 с.Борское</vt:lpstr>
      <vt:lpstr>Результаты ОГЭ по биологии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Достижение соответствия годовых отметок  с отметками  за экзамен в  форме ОГЭ учитель биологии Вятских Е.Б. </dc:title>
  <dc:creator>Екатерина Вятских</dc:creator>
  <cp:lastModifiedBy>Admin</cp:lastModifiedBy>
  <cp:revision>10</cp:revision>
  <dcterms:created xsi:type="dcterms:W3CDTF">2026-02-12T07:53:35Z</dcterms:created>
  <dcterms:modified xsi:type="dcterms:W3CDTF">2026-03-01T08:23:24Z</dcterms:modified>
</cp:coreProperties>
</file>