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81" r:id="rId4"/>
    <p:sldId id="264" r:id="rId5"/>
    <p:sldId id="282" r:id="rId6"/>
    <p:sldId id="265" r:id="rId7"/>
    <p:sldId id="283" r:id="rId8"/>
    <p:sldId id="274" r:id="rId9"/>
    <p:sldId id="279" r:id="rId10"/>
    <p:sldId id="284" r:id="rId11"/>
    <p:sldId id="275" r:id="rId12"/>
    <p:sldId id="276" r:id="rId13"/>
    <p:sldId id="268" r:id="rId14"/>
    <p:sldId id="267" r:id="rId15"/>
    <p:sldId id="277" r:id="rId16"/>
    <p:sldId id="273" r:id="rId17"/>
    <p:sldId id="26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7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1167317-3201-4A2A-90C9-C9F2A712EA81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B2A2B81-3C6D-4783-A886-B74266F1F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27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/>
          <p:cNvPicPr>
            <a:picLocks noChangeAspect="1"/>
          </p:cNvPicPr>
          <p:nvPr userDrawn="1"/>
        </p:nvPicPr>
        <p:blipFill>
          <a:blip r:embed="rId3"/>
          <a:srcRect t="-2"/>
          <a:stretch>
            <a:fillRect/>
          </a:stretch>
        </p:blipFill>
        <p:spPr bwMode="auto">
          <a:xfrm>
            <a:off x="-7938" y="-34925"/>
            <a:ext cx="6235701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575425" y="765175"/>
            <a:ext cx="2460625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3"/>
          <p:cNvSpPr/>
          <p:nvPr userDrawn="1"/>
        </p:nvSpPr>
        <p:spPr>
          <a:xfrm>
            <a:off x="8175658" y="-34862"/>
            <a:ext cx="968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white">
                    <a:alpha val="65000"/>
                  </a:prstClr>
                </a:solidFill>
                <a:latin typeface="Calibri"/>
                <a:cs typeface="+mn-cs"/>
              </a:rPr>
              <a:t>bayovan</a:t>
            </a:r>
            <a:endParaRPr lang="ru-RU" dirty="0">
              <a:solidFill>
                <a:prstClr val="white">
                  <a:alpha val="65000"/>
                </a:prstClr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>
                  <a:alpha val="6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Рисунок 1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4925" y="3716338"/>
            <a:ext cx="1535113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3AF6-8F2D-447B-AE63-B02662199158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4300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BF4D6-B14C-4BB6-81BE-CAEC456C9E07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05E0-2851-4379-9471-5F73C09E7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392613"/>
            <a:ext cx="20002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D86B-3220-47C1-AA13-76A7EA7B1956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5136-5AD5-4F84-99CA-A429A4FBE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210175"/>
            <a:ext cx="233203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5C8DF-F988-4485-8637-BD53BDE03C23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63938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4A08E-2052-4731-AD35-BB87F7859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45300" y="1268413"/>
            <a:ext cx="226377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72B0-1CA5-4FCC-A68F-6B32AFBAA90C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B6F9-58AA-4B09-B95E-77E560139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6BEA-D937-4B54-8178-6F7C4935F23B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3E63-351A-421F-99F9-5DD1039E5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500438"/>
            <a:ext cx="20510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D976-94C5-4BD7-9289-DB8838741D21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2202-C47E-437C-9D59-5851B3EBA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A4BA-5AEE-4C9B-806D-1A6A4743D370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A86B-6798-4ED3-9CDB-6E4A3F728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3716338"/>
            <a:ext cx="1535113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EAF9-1475-4E2D-A01E-D0F84A1B9B91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C44E-A2CE-4424-9AD4-A93F1BE53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754E6-6C3D-4DA2-857F-5A3618AA28D8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53AB-6753-4E1F-BCA5-6C3E4FA78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76375" y="6369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AF4845C-637E-425B-A638-99BADB0D08CB}" type="datetimeFigureOut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26175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48038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CE9F9DC-C6C9-4B7E-8CBB-C29BFD6DC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100392" y="32048"/>
            <a:ext cx="1043608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white">
                    <a:alpha val="61000"/>
                  </a:prstClr>
                </a:solidFill>
              </a:rPr>
              <a:t>bayovan</a:t>
            </a:r>
            <a:endParaRPr lang="ru-RU" dirty="0">
              <a:solidFill>
                <a:prstClr val="white">
                  <a:alpha val="61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388" y="260350"/>
            <a:ext cx="8713787" cy="62230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0" r:id="rId5"/>
    <p:sldLayoutId id="2147483675" r:id="rId6"/>
    <p:sldLayoutId id="2147483669" r:id="rId7"/>
    <p:sldLayoutId id="2147483676" r:id="rId8"/>
    <p:sldLayoutId id="2147483668" r:id="rId9"/>
    <p:sldLayoutId id="2147483667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549275"/>
            <a:ext cx="5214937" cy="2374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bg1"/>
                </a:solidFill>
              </a:rPr>
              <a:t>Готовимся к ВПР с помощью сервиса Яндекс. </a:t>
            </a:r>
            <a:r>
              <a:rPr lang="ru-RU" sz="3600" b="1" dirty="0" smtClean="0">
                <a:solidFill>
                  <a:schemeClr val="bg1"/>
                </a:solidFill>
              </a:rPr>
              <a:t>Учебник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3284538"/>
            <a:ext cx="6005512" cy="1254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err="1" smtClean="0">
                <a:solidFill>
                  <a:schemeClr val="bg1"/>
                </a:solidFill>
              </a:rPr>
              <a:t>Петрюк</a:t>
            </a:r>
            <a:r>
              <a:rPr lang="ru-RU" sz="2400" b="1" dirty="0" smtClean="0">
                <a:solidFill>
                  <a:schemeClr val="bg1"/>
                </a:solidFill>
              </a:rPr>
              <a:t> Ольга Ивановна,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ГБОУ СОШ </a:t>
            </a:r>
            <a:r>
              <a:rPr lang="ru-RU" sz="2400" b="1" dirty="0" err="1" smtClean="0">
                <a:solidFill>
                  <a:schemeClr val="bg1"/>
                </a:solidFill>
              </a:rPr>
              <a:t>с.Зуевка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t="6985" r="17732" b="1335"/>
          <a:stretch/>
        </p:blipFill>
        <p:spPr bwMode="auto">
          <a:xfrm>
            <a:off x="392028" y="980783"/>
            <a:ext cx="6274774" cy="48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34452"/>
            <a:ext cx="616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Сервис Яндекс. Учебник предлагает педагогам помощь</a:t>
            </a:r>
          </a:p>
          <a:p>
            <a:r>
              <a:rPr lang="ru-RU" dirty="0" smtClean="0"/>
              <a:t> в подготовке к ВПР по математике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4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media-platform/1622004/7fce0b91-a45a-4459-b8f8-d2f1bd5e1fab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372"/>
            <a:ext cx="3902119" cy="22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6566" y="39537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YS-Text-Regular"/>
                <a:cs typeface="+mn-cs"/>
              </a:rPr>
              <a:t>Пример задачи подготовительного характера</a:t>
            </a:r>
            <a:endParaRPr lang="ru-RU" dirty="0">
              <a:solidFill>
                <a:srgbClr val="FF0000"/>
              </a:solidFill>
              <a:latin typeface="Century Gothic"/>
              <a:cs typeface="+mn-cs"/>
            </a:endParaRPr>
          </a:p>
        </p:txBody>
      </p:sp>
      <p:pic>
        <p:nvPicPr>
          <p:cNvPr id="8" name="Picture 2" descr="https://avatars.mds.yandex.net/get-media-platform/1599454/4b5dad07-1764-4321-b5b4-0cd86c2925d5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5" y="2528901"/>
            <a:ext cx="34456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7472" y="2344235"/>
            <a:ext cx="644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YS-Text-Regular"/>
                <a:cs typeface="+mn-cs"/>
              </a:rPr>
              <a:t>Задачи в два действия — более сложные</a:t>
            </a:r>
            <a:endParaRPr lang="ru-RU" dirty="0">
              <a:solidFill>
                <a:srgbClr val="FF0000"/>
              </a:solidFill>
              <a:latin typeface="Century Gothic"/>
              <a:cs typeface="+mn-cs"/>
            </a:endParaRPr>
          </a:p>
        </p:txBody>
      </p:sp>
      <p:pic>
        <p:nvPicPr>
          <p:cNvPr id="10" name="Picture 2" descr="https://avatars.mds.yandex.net/get-media-platform/4473663/7e97a21a-eb72-4c0f-a910-0085fe385323/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13" y="4293096"/>
            <a:ext cx="3154967" cy="21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67944" y="3813307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YS-Text-Regular"/>
                <a:cs typeface="+mn-cs"/>
              </a:rPr>
              <a:t>В конце — самые сложные задачи в несколько действий</a:t>
            </a:r>
            <a:endParaRPr lang="ru-RU" dirty="0">
              <a:solidFill>
                <a:srgbClr val="FF0000"/>
              </a:solidFill>
              <a:latin typeface="Century Gothic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t="61948" r="62507" b="20323"/>
          <a:stretch/>
        </p:blipFill>
        <p:spPr bwMode="auto">
          <a:xfrm>
            <a:off x="755576" y="4508549"/>
            <a:ext cx="1612491" cy="8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048672" cy="648072"/>
          </a:xfrm>
        </p:spPr>
        <p:txBody>
          <a:bodyPr/>
          <a:lstStyle/>
          <a:p>
            <a:pPr eaLnBrk="1" hangingPunct="1"/>
            <a:r>
              <a:rPr lang="ru-RU" dirty="0" smtClean="0"/>
              <a:t>Работа с информацией</a:t>
            </a:r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9" t="29664" r="18692" b="5948"/>
          <a:stretch/>
        </p:blipFill>
        <p:spPr bwMode="auto">
          <a:xfrm>
            <a:off x="3635896" y="2231350"/>
            <a:ext cx="3164200" cy="314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t="41299" r="62681" b="36916"/>
          <a:stretch/>
        </p:blipFill>
        <p:spPr bwMode="auto">
          <a:xfrm>
            <a:off x="1475656" y="1628800"/>
            <a:ext cx="1573161" cy="106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12824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YS-Text-Regular"/>
                <a:cs typeface="+mn-cs"/>
              </a:rPr>
              <a:t>Пример задания из раздела от схемы к тексту</a:t>
            </a:r>
            <a:endParaRPr lang="ru-RU" dirty="0">
              <a:solidFill>
                <a:srgbClr val="FF0000"/>
              </a:solidFill>
              <a:latin typeface="Century Gothic"/>
              <a:cs typeface="+mn-cs"/>
            </a:endParaRPr>
          </a:p>
        </p:txBody>
      </p:sp>
      <p:pic>
        <p:nvPicPr>
          <p:cNvPr id="4" name="Picture 2" descr="https://avatars.mds.yandex.net/get-media-platform/3912564/0ed4ce5c-2f6b-4aa9-8d35-5ac4f3689a35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2" y="782156"/>
            <a:ext cx="502061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media-platform/1622004/439d72d6-8d14-430e-a4b4-e563794c89bc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57" y="2539106"/>
            <a:ext cx="3917870" cy="40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1997000"/>
            <a:ext cx="2088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YS-Text-Regular"/>
                <a:cs typeface="+mn-cs"/>
              </a:rPr>
              <a:t>От текста к схеме</a:t>
            </a:r>
            <a:endParaRPr lang="ru-RU" dirty="0">
              <a:solidFill>
                <a:srgbClr val="FF0000"/>
              </a:solidFill>
              <a:latin typeface="Century Gothic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5" descr="scale_1200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AutoShape 7" descr="scale_1200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63077" r="66827" b="4518"/>
          <a:stretch/>
        </p:blipFill>
        <p:spPr bwMode="auto">
          <a:xfrm>
            <a:off x="247437" y="3324069"/>
            <a:ext cx="2302285" cy="146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048672" cy="648072"/>
          </a:xfrm>
        </p:spPr>
        <p:txBody>
          <a:bodyPr/>
          <a:lstStyle/>
          <a:p>
            <a:pPr eaLnBrk="1" hangingPunct="1"/>
            <a:r>
              <a:rPr lang="ru-RU" dirty="0" smtClean="0"/>
              <a:t>Нестандартные задачи</a:t>
            </a:r>
            <a:endParaRPr lang="ru-RU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32684" r="68061" b="33999"/>
          <a:stretch/>
        </p:blipFill>
        <p:spPr bwMode="auto">
          <a:xfrm>
            <a:off x="2372927" y="1484784"/>
            <a:ext cx="2244511" cy="150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7" t="23126" r="5433" b="4519"/>
          <a:stretch/>
        </p:blipFill>
        <p:spPr bwMode="auto">
          <a:xfrm>
            <a:off x="4788024" y="1326562"/>
            <a:ext cx="4004703" cy="289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63077" r="66827" b="4518"/>
          <a:stretch/>
        </p:blipFill>
        <p:spPr bwMode="auto">
          <a:xfrm>
            <a:off x="4067269" y="4375581"/>
            <a:ext cx="2302285" cy="146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l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t="7008" r="17857" b="2215"/>
          <a:stretch/>
        </p:blipFill>
        <p:spPr bwMode="auto">
          <a:xfrm>
            <a:off x="449263" y="3216712"/>
            <a:ext cx="3352801" cy="31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14865" r="4357" b="13735"/>
          <a:stretch/>
        </p:blipFill>
        <p:spPr bwMode="auto">
          <a:xfrm>
            <a:off x="1484671" y="1494502"/>
            <a:ext cx="5515897" cy="246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611188" y="981075"/>
            <a:ext cx="61214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Я считаю, если учитель в своей работе использует различные ресурсы, значит, ему небезразличен уровень своей профессиональной компетентности, его беспокоит, насколько он, педагог современной российской школы, соответствует требованиям данного времени.</a:t>
            </a:r>
            <a:endParaRPr lang="ru-RU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7056437" cy="344170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Спасибо </a:t>
            </a:r>
            <a:br>
              <a:rPr lang="ru-RU" sz="7200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72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pr_buklet"/>
          <p:cNvPicPr>
            <a:picLocks noChangeAspect="1" noChangeArrowheads="1"/>
          </p:cNvPicPr>
          <p:nvPr/>
        </p:nvPicPr>
        <p:blipFill rotWithShape="1">
          <a:blip r:embed="rId2"/>
          <a:srcRect t="4768" r="69787" b="77172"/>
          <a:stretch/>
        </p:blipFill>
        <p:spPr bwMode="auto">
          <a:xfrm>
            <a:off x="899592" y="548680"/>
            <a:ext cx="3116620" cy="127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1997839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Яндекс.Учебник</a:t>
            </a:r>
            <a:r>
              <a:rPr lang="ru-RU" dirty="0"/>
              <a:t> подготовлен с учетом федеральных государственных образовательных стандартов (ФГОС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 smtClean="0"/>
              <a:t>С </a:t>
            </a:r>
            <a:r>
              <a:rPr lang="ru-RU" dirty="0"/>
              <a:t>его помощью можно качественно подготовить детей к ВПР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/>
              <a:t>платформе есть задания по русскому языку, математике и окружающему миру, актуальные на </a:t>
            </a:r>
            <a:r>
              <a:rPr lang="ru-RU" dirty="0" smtClean="0"/>
              <a:t>2024 </a:t>
            </a:r>
            <a:r>
              <a:rPr lang="ru-RU" dirty="0"/>
              <a:t>год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 t="54341" r="8304" b="9864"/>
          <a:stretch/>
        </p:blipFill>
        <p:spPr bwMode="auto">
          <a:xfrm>
            <a:off x="7192110" y="3596912"/>
            <a:ext cx="1800200" cy="322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9342" r="17334" b="3501"/>
          <a:stretch/>
        </p:blipFill>
        <p:spPr bwMode="auto">
          <a:xfrm>
            <a:off x="318332" y="1120877"/>
            <a:ext cx="7035790" cy="487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861" y="548680"/>
            <a:ext cx="616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Сервис Яндекс. Учебник предлагает педагогам помощь</a:t>
            </a:r>
          </a:p>
          <a:p>
            <a:r>
              <a:rPr lang="ru-RU" dirty="0" smtClean="0"/>
              <a:t> в подготовке к ВПР по русскому языку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4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7" t="3379" r="17663" b="2939"/>
          <a:stretch/>
        </p:blipFill>
        <p:spPr bwMode="auto">
          <a:xfrm>
            <a:off x="2304855" y="836713"/>
            <a:ext cx="5756591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8783" r="16253" b="14215"/>
          <a:stretch/>
        </p:blipFill>
        <p:spPr bwMode="auto">
          <a:xfrm>
            <a:off x="1403648" y="764704"/>
            <a:ext cx="6408712" cy="414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43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7646" r="1918" b="4574"/>
          <a:stretch/>
        </p:blipFill>
        <p:spPr bwMode="auto">
          <a:xfrm>
            <a:off x="683567" y="764704"/>
            <a:ext cx="734250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5984" r="13172" b="4876"/>
          <a:stretch/>
        </p:blipFill>
        <p:spPr bwMode="auto">
          <a:xfrm>
            <a:off x="611560" y="332656"/>
            <a:ext cx="5812168" cy="411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10655" r="11636" b="45021"/>
          <a:stretch/>
        </p:blipFill>
        <p:spPr bwMode="auto">
          <a:xfrm>
            <a:off x="647096" y="4481411"/>
            <a:ext cx="6382693" cy="186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0" t="9533" r="26066" b="62564"/>
          <a:stretch/>
        </p:blipFill>
        <p:spPr bwMode="auto">
          <a:xfrm>
            <a:off x="4139952" y="5301208"/>
            <a:ext cx="3816424" cy="124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30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6323" b="3644"/>
          <a:stretch/>
        </p:blipFill>
        <p:spPr bwMode="auto">
          <a:xfrm>
            <a:off x="648928" y="764704"/>
            <a:ext cx="7939517" cy="41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9417" r="27503" b="5543"/>
          <a:stretch/>
        </p:blipFill>
        <p:spPr bwMode="auto">
          <a:xfrm>
            <a:off x="683568" y="665786"/>
            <a:ext cx="4877272" cy="35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8" t="12726" r="33069" b="15531"/>
          <a:stretch/>
        </p:blipFill>
        <p:spPr bwMode="auto">
          <a:xfrm>
            <a:off x="4788024" y="3140968"/>
            <a:ext cx="343145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108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Готовимся к ВПР с помощью сервиса Яндекс. Учебник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информацией</vt:lpstr>
      <vt:lpstr>Презентация PowerPoint</vt:lpstr>
      <vt:lpstr>Нестандартные задачи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ресурсов для подготовки к ВПР</dc:title>
  <dc:creator>Надежда</dc:creator>
  <cp:lastModifiedBy>220</cp:lastModifiedBy>
  <cp:revision>43</cp:revision>
  <dcterms:modified xsi:type="dcterms:W3CDTF">2024-03-25T11:10:36Z</dcterms:modified>
</cp:coreProperties>
</file>