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75" r:id="rId3"/>
    <p:sldId id="277" r:id="rId4"/>
    <p:sldId id="276" r:id="rId5"/>
    <p:sldId id="279" r:id="rId6"/>
    <p:sldId id="278" r:id="rId7"/>
    <p:sldId id="280" r:id="rId8"/>
    <p:sldId id="281" r:id="rId9"/>
    <p:sldId id="282" r:id="rId10"/>
    <p:sldId id="274" r:id="rId11"/>
    <p:sldId id="283" r:id="rId12"/>
    <p:sldId id="284" r:id="rId13"/>
    <p:sldId id="287" r:id="rId14"/>
    <p:sldId id="286" r:id="rId15"/>
    <p:sldId id="288" r:id="rId16"/>
    <p:sldId id="289" r:id="rId17"/>
    <p:sldId id="290" r:id="rId18"/>
    <p:sldId id="285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FAF"/>
    <a:srgbClr val="0E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6416" autoAdjust="0"/>
  </p:normalViewPr>
  <p:slideViewPr>
    <p:cSldViewPr snapToGrid="0">
      <p:cViewPr varScale="1">
        <p:scale>
          <a:sx n="85" d="100"/>
          <a:sy n="85" d="100"/>
        </p:scale>
        <p:origin x="44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BEED-4297-420E-968E-C6B66E301350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C19CA-643D-4FC9-B039-258D9805E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BDAD-810F-466B-A7ED-B9C064869D9E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7BF53-7B67-45D9-BC6B-F567416E0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C66B2-6677-4EFF-A6FC-EE95D4860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694"/>
            <a:ext cx="5653588" cy="5667829"/>
          </a:xfrm>
          <a:prstGeom prst="rect">
            <a:avLst/>
          </a:prstGeom>
          <a:solidFill>
            <a:srgbClr val="0E5856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5170B-4566-4747-8475-7972F091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164986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7E345BD6-92E9-49B8-9198-3678484AFD8E}"/>
              </a:ext>
            </a:extLst>
          </p:cNvPr>
          <p:cNvSpPr/>
          <p:nvPr userDrawn="1"/>
        </p:nvSpPr>
        <p:spPr>
          <a:xfrm>
            <a:off x="6705600" y="4024544"/>
            <a:ext cx="5756585" cy="324597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1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1AAC1-2B0B-4F78-A615-1D22138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E02713-7F67-4F7F-8DC9-84B0D17E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8964B-A6B6-42E3-956E-4B5A1D4A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E1631B-578C-4099-AC9B-C1E36032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32B36C-61AF-48B9-BE62-85D83F9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7B2720-F456-44ED-8B11-037B75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B77D8-F133-4307-A65C-F42AFA4E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5AF2D-C3C4-4275-877B-A69EB62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30F1C-89B0-4946-80DD-013F848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C403B-5B02-46C0-8421-1512D1E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26DCD-589A-4F43-AC10-C9DEBD5C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D32FB-251E-49CE-9042-38AE805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0E483-DF34-4698-AFBB-1FACF96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6D206-6C06-468F-B3EE-35F00BE4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8A2121-3EED-4FD2-A303-A087C896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C992C9-7731-46F7-B941-CDA12C8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4D2F9-B93E-4D5E-8685-B88B7B6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97B65-64FA-415A-9A6D-665D2E3A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452AD-8E5F-4E3C-B44E-1477F42E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CA105-7396-4042-949F-4BB4F01B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305344-C760-41F6-971B-8343E9BA1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CC7EC-5ADD-4410-8137-BA62F04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486BD-A629-461F-9C38-DD32431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486AE-5A98-4CD4-A556-43D3E4B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4135F-7957-42B2-9B27-50E3580C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2B2DF-D02F-41B7-8869-3EB12369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D7EF3-86EF-4B03-8EC2-B6E4D92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22819-1A7E-44AF-9436-871DE65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39652-8FAF-4705-B4AB-9A8E88D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2" y="365125"/>
            <a:ext cx="6541168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825625"/>
            <a:ext cx="6541168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FB4F2D5-5EBB-42C3-8788-7FDE05C59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" y="0"/>
            <a:ext cx="4469946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AF6658A2-1EE1-41BD-8478-D9D8818EAEC3}"/>
              </a:ext>
            </a:extLst>
          </p:cNvPr>
          <p:cNvSpPr/>
          <p:nvPr userDrawn="1"/>
        </p:nvSpPr>
        <p:spPr>
          <a:xfrm>
            <a:off x="9345529" y="5179492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B5AD580D-0454-4657-9D42-7EBF5D66C8AD}"/>
              </a:ext>
            </a:extLst>
          </p:cNvPr>
          <p:cNvSpPr/>
          <p:nvPr userDrawn="1"/>
        </p:nvSpPr>
        <p:spPr>
          <a:xfrm rot="10800000">
            <a:off x="9223072" y="-1051185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3ABF52-87EF-4AE4-8AC9-0704A9F70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2" y="4586514"/>
            <a:ext cx="2339409" cy="233940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00C6E73-5953-4204-8DC9-494C3DE107EE}"/>
              </a:ext>
            </a:extLst>
          </p:cNvPr>
          <p:cNvSpPr/>
          <p:nvPr userDrawn="1"/>
        </p:nvSpPr>
        <p:spPr>
          <a:xfrm>
            <a:off x="-1253129" y="6062820"/>
            <a:ext cx="12700382" cy="1399744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47297 w 12700382"/>
              <a:gd name="connsiteY0" fmla="*/ 1007583 h 1401690"/>
              <a:gd name="connsiteX1" fmla="*/ 2180897 w 12700382"/>
              <a:gd name="connsiteY1" fmla="*/ 6099 h 1401690"/>
              <a:gd name="connsiteX2" fmla="*/ 5736897 w 12700382"/>
              <a:gd name="connsiteY2" fmla="*/ 456040 h 1401690"/>
              <a:gd name="connsiteX3" fmla="*/ 9815412 w 12700382"/>
              <a:gd name="connsiteY3" fmla="*/ 427012 h 1401690"/>
              <a:gd name="connsiteX4" fmla="*/ 12674726 w 12700382"/>
              <a:gd name="connsiteY4" fmla="*/ 1312383 h 1401690"/>
              <a:gd name="connsiteX5" fmla="*/ 4416097 w 12700382"/>
              <a:gd name="connsiteY5" fmla="*/ 1022097 h 1401690"/>
              <a:gd name="connsiteX6" fmla="*/ 47297 w 12700382"/>
              <a:gd name="connsiteY6" fmla="*/ 1007583 h 1401690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382" h="1399744">
                <a:moveTo>
                  <a:pt x="47297" y="1005637"/>
                </a:moveTo>
                <a:cubicBezTo>
                  <a:pt x="-325236" y="836304"/>
                  <a:pt x="1607582" y="67048"/>
                  <a:pt x="2180897" y="4153"/>
                </a:cubicBezTo>
                <a:cubicBezTo>
                  <a:pt x="2754212" y="-58742"/>
                  <a:pt x="4348364" y="616170"/>
                  <a:pt x="5736897" y="454094"/>
                </a:cubicBezTo>
                <a:cubicBezTo>
                  <a:pt x="7125430" y="292018"/>
                  <a:pt x="9271126" y="129943"/>
                  <a:pt x="9815412" y="425066"/>
                </a:cubicBezTo>
                <a:cubicBezTo>
                  <a:pt x="10359698" y="720189"/>
                  <a:pt x="12986783" y="1012894"/>
                  <a:pt x="12674726" y="1310437"/>
                </a:cubicBezTo>
                <a:cubicBezTo>
                  <a:pt x="12362669" y="1607980"/>
                  <a:pt x="6520668" y="1070951"/>
                  <a:pt x="4416097" y="1020151"/>
                </a:cubicBezTo>
                <a:cubicBezTo>
                  <a:pt x="2311526" y="969351"/>
                  <a:pt x="419830" y="1174970"/>
                  <a:pt x="47297" y="100563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1D45B324-0C37-4799-91A5-22F772D83970}"/>
              </a:ext>
            </a:extLst>
          </p:cNvPr>
          <p:cNvSpPr/>
          <p:nvPr userDrawn="1"/>
        </p:nvSpPr>
        <p:spPr>
          <a:xfrm rot="10600676">
            <a:off x="-184424" y="-530946"/>
            <a:ext cx="13353297" cy="1766941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9033"/>
              <a:gd name="connsiteY0" fmla="*/ 1230288 h 1624395"/>
              <a:gd name="connsiteX1" fmla="*/ 2525840 w 12689033"/>
              <a:gd name="connsiteY1" fmla="*/ 25604 h 1624395"/>
              <a:gd name="connsiteX2" fmla="*/ 5718983 w 12689033"/>
              <a:gd name="connsiteY2" fmla="*/ 678745 h 1624395"/>
              <a:gd name="connsiteX3" fmla="*/ 10380649 w 12689033"/>
              <a:gd name="connsiteY3" fmla="*/ 872571 h 1624395"/>
              <a:gd name="connsiteX4" fmla="*/ 12656812 w 12689033"/>
              <a:gd name="connsiteY4" fmla="*/ 1535088 h 1624395"/>
              <a:gd name="connsiteX5" fmla="*/ 4398183 w 12689033"/>
              <a:gd name="connsiteY5" fmla="*/ 1244802 h 1624395"/>
              <a:gd name="connsiteX6" fmla="*/ 29383 w 12689033"/>
              <a:gd name="connsiteY6" fmla="*/ 1230288 h 1624395"/>
              <a:gd name="connsiteX0" fmla="*/ 29383 w 12692921"/>
              <a:gd name="connsiteY0" fmla="*/ 1229885 h 1623992"/>
              <a:gd name="connsiteX1" fmla="*/ 2525840 w 12692921"/>
              <a:gd name="connsiteY1" fmla="*/ 25201 h 1623992"/>
              <a:gd name="connsiteX2" fmla="*/ 5718983 w 12692921"/>
              <a:gd name="connsiteY2" fmla="*/ 678342 h 1623992"/>
              <a:gd name="connsiteX3" fmla="*/ 7873215 w 12692921"/>
              <a:gd name="connsiteY3" fmla="*/ 792341 h 1623992"/>
              <a:gd name="connsiteX4" fmla="*/ 10380649 w 12692921"/>
              <a:gd name="connsiteY4" fmla="*/ 872168 h 1623992"/>
              <a:gd name="connsiteX5" fmla="*/ 12656812 w 12692921"/>
              <a:gd name="connsiteY5" fmla="*/ 1534685 h 1623992"/>
              <a:gd name="connsiteX6" fmla="*/ 4398183 w 12692921"/>
              <a:gd name="connsiteY6" fmla="*/ 1244399 h 1623992"/>
              <a:gd name="connsiteX7" fmla="*/ 29383 w 12692921"/>
              <a:gd name="connsiteY7" fmla="*/ 1229885 h 1623992"/>
              <a:gd name="connsiteX0" fmla="*/ 29383 w 12692921"/>
              <a:gd name="connsiteY0" fmla="*/ 1228496 h 1622603"/>
              <a:gd name="connsiteX1" fmla="*/ 2525840 w 12692921"/>
              <a:gd name="connsiteY1" fmla="*/ 23812 h 1622603"/>
              <a:gd name="connsiteX2" fmla="*/ 5718983 w 12692921"/>
              <a:gd name="connsiteY2" fmla="*/ 676953 h 1622603"/>
              <a:gd name="connsiteX3" fmla="*/ 7308760 w 12692921"/>
              <a:gd name="connsiteY3" fmla="*/ 496491 h 1622603"/>
              <a:gd name="connsiteX4" fmla="*/ 10380649 w 12692921"/>
              <a:gd name="connsiteY4" fmla="*/ 870779 h 1622603"/>
              <a:gd name="connsiteX5" fmla="*/ 12656812 w 12692921"/>
              <a:gd name="connsiteY5" fmla="*/ 1533296 h 1622603"/>
              <a:gd name="connsiteX6" fmla="*/ 4398183 w 12692921"/>
              <a:gd name="connsiteY6" fmla="*/ 1243010 h 1622603"/>
              <a:gd name="connsiteX7" fmla="*/ 29383 w 12692921"/>
              <a:gd name="connsiteY7" fmla="*/ 1228496 h 1622603"/>
              <a:gd name="connsiteX0" fmla="*/ 29383 w 12692921"/>
              <a:gd name="connsiteY0" fmla="*/ 1234972 h 1629079"/>
              <a:gd name="connsiteX1" fmla="*/ 2525840 w 12692921"/>
              <a:gd name="connsiteY1" fmla="*/ 30288 h 1629079"/>
              <a:gd name="connsiteX2" fmla="*/ 4813689 w 12692921"/>
              <a:gd name="connsiteY2" fmla="*/ 500032 h 1629079"/>
              <a:gd name="connsiteX3" fmla="*/ 7308760 w 12692921"/>
              <a:gd name="connsiteY3" fmla="*/ 502967 h 1629079"/>
              <a:gd name="connsiteX4" fmla="*/ 10380649 w 12692921"/>
              <a:gd name="connsiteY4" fmla="*/ 877255 h 1629079"/>
              <a:gd name="connsiteX5" fmla="*/ 12656812 w 12692921"/>
              <a:gd name="connsiteY5" fmla="*/ 1539772 h 1629079"/>
              <a:gd name="connsiteX6" fmla="*/ 4398183 w 12692921"/>
              <a:gd name="connsiteY6" fmla="*/ 1249486 h 1629079"/>
              <a:gd name="connsiteX7" fmla="*/ 29383 w 12692921"/>
              <a:gd name="connsiteY7" fmla="*/ 1234972 h 1629079"/>
              <a:gd name="connsiteX0" fmla="*/ 29383 w 12692921"/>
              <a:gd name="connsiteY0" fmla="*/ 1236480 h 1630587"/>
              <a:gd name="connsiteX1" fmla="*/ 2525840 w 12692921"/>
              <a:gd name="connsiteY1" fmla="*/ 31796 h 1630587"/>
              <a:gd name="connsiteX2" fmla="*/ 4813689 w 12692921"/>
              <a:gd name="connsiteY2" fmla="*/ 501540 h 1630587"/>
              <a:gd name="connsiteX3" fmla="*/ 8038493 w 12692921"/>
              <a:gd name="connsiteY3" fmla="*/ 706759 h 1630587"/>
              <a:gd name="connsiteX4" fmla="*/ 10380649 w 12692921"/>
              <a:gd name="connsiteY4" fmla="*/ 878763 h 1630587"/>
              <a:gd name="connsiteX5" fmla="*/ 12656812 w 12692921"/>
              <a:gd name="connsiteY5" fmla="*/ 1541280 h 1630587"/>
              <a:gd name="connsiteX6" fmla="*/ 4398183 w 12692921"/>
              <a:gd name="connsiteY6" fmla="*/ 1250994 h 1630587"/>
              <a:gd name="connsiteX7" fmla="*/ 29383 w 12692921"/>
              <a:gd name="connsiteY7" fmla="*/ 1236480 h 1630587"/>
              <a:gd name="connsiteX0" fmla="*/ 83101 w 12746639"/>
              <a:gd name="connsiteY0" fmla="*/ 742243 h 1136350"/>
              <a:gd name="connsiteX1" fmla="*/ 1715784 w 12746639"/>
              <a:gd name="connsiteY1" fmla="*/ 141663 h 1136350"/>
              <a:gd name="connsiteX2" fmla="*/ 4867407 w 12746639"/>
              <a:gd name="connsiteY2" fmla="*/ 7303 h 1136350"/>
              <a:gd name="connsiteX3" fmla="*/ 8092211 w 12746639"/>
              <a:gd name="connsiteY3" fmla="*/ 212522 h 1136350"/>
              <a:gd name="connsiteX4" fmla="*/ 10434367 w 12746639"/>
              <a:gd name="connsiteY4" fmla="*/ 384526 h 1136350"/>
              <a:gd name="connsiteX5" fmla="*/ 12710530 w 12746639"/>
              <a:gd name="connsiteY5" fmla="*/ 1047043 h 1136350"/>
              <a:gd name="connsiteX6" fmla="*/ 4451901 w 12746639"/>
              <a:gd name="connsiteY6" fmla="*/ 756757 h 1136350"/>
              <a:gd name="connsiteX7" fmla="*/ 83101 w 12746639"/>
              <a:gd name="connsiteY7" fmla="*/ 742243 h 1136350"/>
              <a:gd name="connsiteX0" fmla="*/ 289259 w 12952797"/>
              <a:gd name="connsiteY0" fmla="*/ 1350001 h 1744108"/>
              <a:gd name="connsiteX1" fmla="*/ 757129 w 12952797"/>
              <a:gd name="connsiteY1" fmla="*/ 27566 h 1744108"/>
              <a:gd name="connsiteX2" fmla="*/ 5073565 w 12952797"/>
              <a:gd name="connsiteY2" fmla="*/ 615061 h 1744108"/>
              <a:gd name="connsiteX3" fmla="*/ 8298369 w 12952797"/>
              <a:gd name="connsiteY3" fmla="*/ 820280 h 1744108"/>
              <a:gd name="connsiteX4" fmla="*/ 10640525 w 12952797"/>
              <a:gd name="connsiteY4" fmla="*/ 992284 h 1744108"/>
              <a:gd name="connsiteX5" fmla="*/ 12916688 w 12952797"/>
              <a:gd name="connsiteY5" fmla="*/ 1654801 h 1744108"/>
              <a:gd name="connsiteX6" fmla="*/ 4658059 w 12952797"/>
              <a:gd name="connsiteY6" fmla="*/ 1364515 h 1744108"/>
              <a:gd name="connsiteX7" fmla="*/ 289259 w 12952797"/>
              <a:gd name="connsiteY7" fmla="*/ 1350001 h 1744108"/>
              <a:gd name="connsiteX0" fmla="*/ 289259 w 13352533"/>
              <a:gd name="connsiteY0" fmla="*/ 1350001 h 1765355"/>
              <a:gd name="connsiteX1" fmla="*/ 757129 w 13352533"/>
              <a:gd name="connsiteY1" fmla="*/ 27566 h 1765355"/>
              <a:gd name="connsiteX2" fmla="*/ 5073565 w 13352533"/>
              <a:gd name="connsiteY2" fmla="*/ 615061 h 1765355"/>
              <a:gd name="connsiteX3" fmla="*/ 8298369 w 13352533"/>
              <a:gd name="connsiteY3" fmla="*/ 820280 h 1765355"/>
              <a:gd name="connsiteX4" fmla="*/ 10640525 w 13352533"/>
              <a:gd name="connsiteY4" fmla="*/ 992284 h 1765355"/>
              <a:gd name="connsiteX5" fmla="*/ 13322405 w 13352533"/>
              <a:gd name="connsiteY5" fmla="*/ 1678352 h 1765355"/>
              <a:gd name="connsiteX6" fmla="*/ 4658059 w 13352533"/>
              <a:gd name="connsiteY6" fmla="*/ 1364515 h 1765355"/>
              <a:gd name="connsiteX7" fmla="*/ 289259 w 13352533"/>
              <a:gd name="connsiteY7" fmla="*/ 1350001 h 1765355"/>
              <a:gd name="connsiteX0" fmla="*/ 289259 w 13352533"/>
              <a:gd name="connsiteY0" fmla="*/ 1351587 h 1766941"/>
              <a:gd name="connsiteX1" fmla="*/ 757129 w 13352533"/>
              <a:gd name="connsiteY1" fmla="*/ 29152 h 1766941"/>
              <a:gd name="connsiteX2" fmla="*/ 5073565 w 13352533"/>
              <a:gd name="connsiteY2" fmla="*/ 616647 h 1766941"/>
              <a:gd name="connsiteX3" fmla="*/ 8167311 w 13352533"/>
              <a:gd name="connsiteY3" fmla="*/ 1075955 h 1766941"/>
              <a:gd name="connsiteX4" fmla="*/ 10640525 w 13352533"/>
              <a:gd name="connsiteY4" fmla="*/ 993870 h 1766941"/>
              <a:gd name="connsiteX5" fmla="*/ 13322405 w 13352533"/>
              <a:gd name="connsiteY5" fmla="*/ 1679938 h 1766941"/>
              <a:gd name="connsiteX6" fmla="*/ 4658059 w 13352533"/>
              <a:gd name="connsiteY6" fmla="*/ 1366101 h 1766941"/>
              <a:gd name="connsiteX7" fmla="*/ 289259 w 13352533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5556"/>
              <a:gd name="connsiteY0" fmla="*/ 1351587 h 1766941"/>
              <a:gd name="connsiteX1" fmla="*/ 757129 w 13355556"/>
              <a:gd name="connsiteY1" fmla="*/ 29152 h 1766941"/>
              <a:gd name="connsiteX2" fmla="*/ 5073565 w 13355556"/>
              <a:gd name="connsiteY2" fmla="*/ 616647 h 1766941"/>
              <a:gd name="connsiteX3" fmla="*/ 8167311 w 13355556"/>
              <a:gd name="connsiteY3" fmla="*/ 1075955 h 1766941"/>
              <a:gd name="connsiteX4" fmla="*/ 10640525 w 13355556"/>
              <a:gd name="connsiteY4" fmla="*/ 993870 h 1766941"/>
              <a:gd name="connsiteX5" fmla="*/ 13322405 w 13355556"/>
              <a:gd name="connsiteY5" fmla="*/ 1679938 h 1766941"/>
              <a:gd name="connsiteX6" fmla="*/ 4658059 w 13355556"/>
              <a:gd name="connsiteY6" fmla="*/ 1366101 h 1766941"/>
              <a:gd name="connsiteX7" fmla="*/ 289259 w 13355556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3297" h="1766941">
                <a:moveTo>
                  <a:pt x="289259" y="1351587"/>
                </a:moveTo>
                <a:cubicBezTo>
                  <a:pt x="-360896" y="1128762"/>
                  <a:pt x="212843" y="193647"/>
                  <a:pt x="757129" y="29152"/>
                </a:cubicBezTo>
                <a:cubicBezTo>
                  <a:pt x="1301415" y="-135343"/>
                  <a:pt x="3838535" y="442180"/>
                  <a:pt x="5073565" y="616647"/>
                </a:cubicBezTo>
                <a:cubicBezTo>
                  <a:pt x="6308595" y="791114"/>
                  <a:pt x="7352976" y="1186869"/>
                  <a:pt x="8167311" y="1075955"/>
                </a:cubicBezTo>
                <a:cubicBezTo>
                  <a:pt x="8991716" y="1048593"/>
                  <a:pt x="9781343" y="893206"/>
                  <a:pt x="10640525" y="993870"/>
                </a:cubicBezTo>
                <a:cubicBezTo>
                  <a:pt x="11499707" y="1094534"/>
                  <a:pt x="13634462" y="1382395"/>
                  <a:pt x="13322405" y="1679938"/>
                </a:cubicBezTo>
                <a:cubicBezTo>
                  <a:pt x="13010348" y="1977481"/>
                  <a:pt x="6830250" y="1420826"/>
                  <a:pt x="4658059" y="1366101"/>
                </a:cubicBezTo>
                <a:cubicBezTo>
                  <a:pt x="2485868" y="1311376"/>
                  <a:pt x="939414" y="1574412"/>
                  <a:pt x="289259" y="135158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171A1-0139-4B50-8376-E5A5B1DB2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0"/>
            <a:ext cx="525235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1AE9FA97-ABBB-452C-B3E1-F5D580D52865}"/>
              </a:ext>
            </a:extLst>
          </p:cNvPr>
          <p:cNvSpPr/>
          <p:nvPr userDrawn="1"/>
        </p:nvSpPr>
        <p:spPr>
          <a:xfrm>
            <a:off x="-1235385" y="509826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8B183B4C-9457-49D5-9796-2FAA2DEE0652}"/>
              </a:ext>
            </a:extLst>
          </p:cNvPr>
          <p:cNvSpPr/>
          <p:nvPr userDrawn="1"/>
        </p:nvSpPr>
        <p:spPr>
          <a:xfrm rot="10800000">
            <a:off x="-1386870" y="-158377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75761-FC2C-4DCF-ADDF-CF377C2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C84EA-B301-46A7-9DFC-77BFA61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9E56F-C5FA-4C73-AC68-4DE70DD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277F-592B-45E5-90DB-1C68EB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5A7BF-E6B9-47C5-A497-55A70551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BDF78-0842-445A-92C7-B8DFB88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DE3EA-A18A-4AAA-8475-D315053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AFE13E-5CA5-4333-9C69-28DB28F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66FE-6DA9-40D1-A0D2-7CF777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92414-43FC-4EE2-9223-509BB655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6C575C-A4B6-41BF-89E6-47C3151B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9B5737-FD04-4406-95AF-DC74BB5A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5EBEB8-FAF2-48C1-9C8A-CBCAB7B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083D4-27D8-41F8-B32B-79334B3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6930-CD20-4C2F-A84C-5B131D0B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9BC74-A6A9-4F3E-A1C8-8CC29F9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0EBE5-F7FB-4DB5-9B21-85CF16CF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359F3D-A604-41B2-8391-D069935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AAE855-9896-4189-BAC7-93BA6B77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B2ED1-5410-4B05-99BD-F444BD4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7650F7-64BC-4A82-A8E4-7EBEBACE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09C829-B1DD-47A9-B765-DC8C9A0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E1BF6-D173-479E-AB12-D910C558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A84FC-8D03-43DB-90F0-5167DE52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891CB-C8D0-48EC-B811-947D0314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92F-8A02-4D85-9650-26F6D4676BE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61EDE-97C5-4C83-AB67-6AB970A2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58892-41DE-43A2-B81B-F5F28EE7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7441A85C-09F1-4129-ACAA-D798CB8E986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navigator-podgotovki/navigator-ege" TargetMode="External"/><Relationship Id="rId2" Type="http://schemas.openxmlformats.org/officeDocument/2006/relationships/hyperlink" Target="https://vk.com/video-207062648_45623979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navigator-podgotovki/navigator-oge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4354" y="1821951"/>
            <a:ext cx="8377646" cy="276411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/>
                <a:ea typeface="Times New Roman" panose="02020603050405020304"/>
              </a:rPr>
              <a:t>Методические рекомендации на основе анализа типичных ошибок участников тренировочного ЕГЭ и ОГЭ </a:t>
            </a:r>
            <a:br>
              <a:rPr lang="ru-RU" sz="4000" dirty="0" smtClean="0">
                <a:latin typeface="Times New Roman" panose="02020603050405020304"/>
                <a:ea typeface="Times New Roman" panose="02020603050405020304"/>
              </a:rPr>
            </a:br>
            <a:r>
              <a:rPr lang="ru-RU" sz="4000" dirty="0" smtClean="0">
                <a:latin typeface="Times New Roman" panose="02020603050405020304"/>
                <a:ea typeface="Times New Roman" panose="02020603050405020304"/>
              </a:rPr>
              <a:t>в декабре 2025 г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04692" y="5326352"/>
            <a:ext cx="5387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Борякина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Н.В.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учитель ГБОУ СОШ с. Утевка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https://vk.com/video-207062648_456239792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https://fipi.ru/navigator-podgotovki/navigator-ege#fi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Всего участников ЮВУ – 90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м.р. Алексеевский – 14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м.р.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Борский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21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м. р.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Нефтегорский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55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4" cy="5914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6,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455" y="925293"/>
            <a:ext cx="8915400" cy="551815"/>
          </a:xfrm>
        </p:spPr>
        <p:txBody>
          <a:bodyPr/>
          <a:lstStyle/>
          <a:p>
            <a:r>
              <a:rPr lang="ru-RU" dirty="0" smtClean="0"/>
              <a:t>КЭС 1.1-1.31-  Механические явления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24" y="1336432"/>
            <a:ext cx="5100139" cy="23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264" y="1215258"/>
            <a:ext cx="4721567" cy="23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555" y="3559126"/>
            <a:ext cx="4979962" cy="310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5997" y="1065970"/>
            <a:ext cx="8915400" cy="4252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КЭС 2.1-2.17 Тепловые явления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898" y="3108960"/>
            <a:ext cx="8168910" cy="28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7108" y="1969477"/>
            <a:ext cx="8379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Двигатель трактора совершил полезную работу 23 МДж, израсходовав при этом 2 кг бензина. Найдите КПД двигателя трактора (удельную теплоту сгорания бензина принять равной 46 МДж/кг). Ответ дайте в %.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4" cy="633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9,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403" y="1234782"/>
            <a:ext cx="8915400" cy="594018"/>
          </a:xfrm>
        </p:spPr>
        <p:txBody>
          <a:bodyPr/>
          <a:lstStyle/>
          <a:p>
            <a:r>
              <a:rPr lang="ru-RU" dirty="0" smtClean="0"/>
              <a:t>КЭС 3.1-3.25 – Электромагнитные явления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44" y="1764860"/>
            <a:ext cx="4909624" cy="16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407" y="3063084"/>
            <a:ext cx="4624411" cy="30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9389" y="1927274"/>
            <a:ext cx="5563239" cy="9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4" cy="5774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403" y="1037835"/>
            <a:ext cx="8915400" cy="650289"/>
          </a:xfrm>
        </p:spPr>
        <p:txBody>
          <a:bodyPr/>
          <a:lstStyle/>
          <a:p>
            <a:r>
              <a:rPr lang="ru-RU" dirty="0" smtClean="0"/>
              <a:t>КЭС 4.1- 4.7 – Квантовые явления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502" y="1960124"/>
            <a:ext cx="7109851" cy="20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005" y="4445391"/>
            <a:ext cx="8241058" cy="12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4" cy="704020"/>
          </a:xfrm>
        </p:spPr>
        <p:txBody>
          <a:bodyPr/>
          <a:lstStyle/>
          <a:p>
            <a:pPr algn="ctr"/>
            <a:r>
              <a:rPr lang="ru-RU" dirty="0" smtClean="0"/>
              <a:t>Задание 12, 13,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336" y="1037834"/>
            <a:ext cx="8915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42" y="1245161"/>
            <a:ext cx="4511430" cy="23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01" y="3484928"/>
            <a:ext cx="4379839" cy="25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057" y="1547445"/>
            <a:ext cx="5139337" cy="44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4" cy="521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18, 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4637" y="939360"/>
            <a:ext cx="8915400" cy="18605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49" y="984738"/>
            <a:ext cx="5505954" cy="559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https://fipi.ru/navigator-podgotovki/navigator-oge#fi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9F28181-CAC9-4755-AE9D-08F13E4BB81A}"/>
              </a:ext>
            </a:extLst>
          </p:cNvPr>
          <p:cNvSpPr/>
          <p:nvPr/>
        </p:nvSpPr>
        <p:spPr>
          <a:xfrm>
            <a:off x="3699802" y="2222695"/>
            <a:ext cx="4825219" cy="3277773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68B983CA-DBC8-4CCA-AEE1-64070325D8A0}"/>
              </a:ext>
            </a:extLst>
          </p:cNvPr>
          <p:cNvSpPr txBox="1">
            <a:spLocks/>
          </p:cNvSpPr>
          <p:nvPr/>
        </p:nvSpPr>
        <p:spPr>
          <a:xfrm>
            <a:off x="3334872" y="1548148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 smtClean="0">
              <a:solidFill>
                <a:srgbClr val="0E5856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E5856"/>
                </a:solidFill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0E5856"/>
                </a:solidFill>
              </a:rPr>
              <a:t>ЗА</a:t>
            </a:r>
          </a:p>
          <a:p>
            <a:pPr algn="ctr"/>
            <a:r>
              <a:rPr lang="ru-RU" sz="6000" b="1" dirty="0" smtClean="0">
                <a:solidFill>
                  <a:srgbClr val="0E5856"/>
                </a:solidFill>
              </a:rPr>
              <a:t>ВНИМАНИЕ</a:t>
            </a:r>
          </a:p>
          <a:p>
            <a:pPr algn="ctr"/>
            <a:endParaRPr lang="ru-RU" sz="7200" b="1" dirty="0">
              <a:solidFill>
                <a:srgbClr val="0E5856"/>
              </a:solidFill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06D1C50A-7B93-45C8-AF46-F64ABAA4E34E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E5856"/>
                </a:solidFill>
              </a:rPr>
              <a:t>. </a:t>
            </a:r>
            <a:endParaRPr lang="ru-RU" sz="1600" dirty="0">
              <a:solidFill>
                <a:srgbClr val="0E5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8446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125415"/>
            <a:ext cx="8915400" cy="505154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Всего участников ЮВУ – 43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м.р. Алексеевский – 4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м.р.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Борский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 10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м. р.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Нефтегорский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 29</a:t>
            </a: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4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9, 10 ЕГЭ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6551"/>
            <a:ext cx="7162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198" y="900331"/>
            <a:ext cx="6268802" cy="381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9056" y="4825219"/>
            <a:ext cx="7172325" cy="16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611"/>
            <a:ext cx="5472332" cy="306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258" y="587644"/>
            <a:ext cx="5532755" cy="30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176417" y="3738059"/>
            <a:ext cx="6121144" cy="26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83240" cy="704020"/>
          </a:xfrm>
        </p:spPr>
        <p:txBody>
          <a:bodyPr/>
          <a:lstStyle/>
          <a:p>
            <a:pPr algn="ctr"/>
            <a:r>
              <a:rPr lang="ru-RU" dirty="0" smtClean="0"/>
              <a:t>Задание 12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160"/>
            <a:ext cx="69353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4700"/>
            <a:ext cx="658368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0875" y="1298721"/>
            <a:ext cx="5571125" cy="17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169" y="3131113"/>
            <a:ext cx="510188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718087"/>
          </a:xfrm>
        </p:spPr>
        <p:txBody>
          <a:bodyPr/>
          <a:lstStyle/>
          <a:p>
            <a:pPr algn="ctr"/>
            <a:r>
              <a:rPr lang="ru-RU" dirty="0" smtClean="0"/>
              <a:t>Задание 14,15</a:t>
            </a: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2119"/>
            <a:ext cx="6710289" cy="34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077" y="927442"/>
            <a:ext cx="656492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597" y="4307228"/>
            <a:ext cx="5975418" cy="255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842"/>
            <a:ext cx="626012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4778" y="574309"/>
            <a:ext cx="571722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31" y="3403303"/>
            <a:ext cx="5584874" cy="32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1449" y="4058073"/>
            <a:ext cx="5730551" cy="27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4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268" y="1178511"/>
            <a:ext cx="8915400" cy="664357"/>
          </a:xfrm>
        </p:spPr>
        <p:txBody>
          <a:bodyPr/>
          <a:lstStyle/>
          <a:p>
            <a:r>
              <a:rPr lang="ru-RU" dirty="0" smtClean="0"/>
              <a:t>4.2.1. Планетарная модель атома</a:t>
            </a:r>
          </a:p>
          <a:p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524" y="1669024"/>
            <a:ext cx="62531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841" y="1734673"/>
            <a:ext cx="4940833" cy="76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517" y="4903494"/>
            <a:ext cx="6553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5538" y="2715065"/>
            <a:ext cx="4482954" cy="23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4" cy="605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17, 18</a:t>
            </a:r>
            <a:endParaRPr lang="ru-RU" dirty="0"/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912" y="3642579"/>
            <a:ext cx="5181088" cy="294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049" y="1111348"/>
            <a:ext cx="4940775" cy="261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8763"/>
            <a:ext cx="67151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176</Words>
  <Application>Microsoft Office PowerPoint</Application>
  <PresentationFormat>Широкоэкранный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Методические рекомендации на основе анализа типичных ошибок участников тренировочного ЕГЭ и ОГЭ  в декабре 2025 г  </vt:lpstr>
      <vt:lpstr>ЕГЭ</vt:lpstr>
      <vt:lpstr>Задание 9, 10 ЕГЭ</vt:lpstr>
      <vt:lpstr>Презентация PowerPoint</vt:lpstr>
      <vt:lpstr>Задание 12</vt:lpstr>
      <vt:lpstr>Задание 14,15</vt:lpstr>
      <vt:lpstr>Презентация PowerPoint</vt:lpstr>
      <vt:lpstr>Задание 16</vt:lpstr>
      <vt:lpstr>Задание 17, 18</vt:lpstr>
      <vt:lpstr>Презентация PowerPoint</vt:lpstr>
      <vt:lpstr>ОГЭ</vt:lpstr>
      <vt:lpstr>Задание 6, 7</vt:lpstr>
      <vt:lpstr>Задание 8</vt:lpstr>
      <vt:lpstr>Задание 9, 10</vt:lpstr>
      <vt:lpstr>Задание 11</vt:lpstr>
      <vt:lpstr>Задание 12, 13, 16</vt:lpstr>
      <vt:lpstr>Задание 18, 19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AA</cp:lastModifiedBy>
  <cp:revision>68</cp:revision>
  <dcterms:created xsi:type="dcterms:W3CDTF">2021-05-07T13:17:58Z</dcterms:created>
  <dcterms:modified xsi:type="dcterms:W3CDTF">2026-03-02T04:46:58Z</dcterms:modified>
</cp:coreProperties>
</file>