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7" r:id="rId2"/>
    <p:sldId id="283" r:id="rId3"/>
    <p:sldId id="291" r:id="rId4"/>
    <p:sldId id="293" r:id="rId5"/>
    <p:sldId id="294" r:id="rId6"/>
    <p:sldId id="284" r:id="rId7"/>
    <p:sldId id="287" r:id="rId8"/>
    <p:sldId id="286" r:id="rId9"/>
    <p:sldId id="288" r:id="rId10"/>
    <p:sldId id="285" r:id="rId11"/>
    <p:sldId id="26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AFAF"/>
    <a:srgbClr val="0E5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6416" autoAdjust="0"/>
  </p:normalViewPr>
  <p:slideViewPr>
    <p:cSldViewPr snapToGrid="0">
      <p:cViewPr varScale="1">
        <p:scale>
          <a:sx n="85" d="100"/>
          <a:sy n="85" d="100"/>
        </p:scale>
        <p:origin x="492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Успеваемость, %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Алексеевский м.р</c:v>
                </c:pt>
                <c:pt idx="1">
                  <c:v>Борский м.р.</c:v>
                </c:pt>
                <c:pt idx="2">
                  <c:v>Нефтегорский м.р</c:v>
                </c:pt>
                <c:pt idx="3">
                  <c:v>ЮВУ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76</c:v>
                </c:pt>
                <c:pt idx="2">
                  <c:v>100</c:v>
                </c:pt>
                <c:pt idx="3">
                  <c:v>93.6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CB-4393-96E4-4F1B478614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Качество %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Алексеевский м.р</c:v>
                </c:pt>
                <c:pt idx="1">
                  <c:v>Борский м.р.</c:v>
                </c:pt>
                <c:pt idx="2">
                  <c:v>Нефтегорский м.р</c:v>
                </c:pt>
                <c:pt idx="3">
                  <c:v>ЮВУ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61.5</c:v>
                </c:pt>
                <c:pt idx="1">
                  <c:v>36</c:v>
                </c:pt>
                <c:pt idx="2">
                  <c:v>82</c:v>
                </c:pt>
                <c:pt idx="3">
                  <c:v>68.099999999999994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CB-4393-96E4-4F1B478614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max балл %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Алексеевский м.р</c:v>
                </c:pt>
                <c:pt idx="1">
                  <c:v>Борский м.р.</c:v>
                </c:pt>
                <c:pt idx="2">
                  <c:v>Нефтегорский м.р</c:v>
                </c:pt>
                <c:pt idx="3">
                  <c:v>ЮВУ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7</c:v>
                </c:pt>
                <c:pt idx="3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CB-4393-96E4-4F1B47861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767552"/>
        <c:axId val="52782208"/>
      </c:barChart>
      <c:catAx>
        <c:axId val="53767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2782208"/>
        <c:crosses val="autoZero"/>
        <c:auto val="1"/>
        <c:lblAlgn val="ctr"/>
        <c:lblOffset val="100"/>
        <c:noMultiLvlLbl val="0"/>
      </c:catAx>
      <c:valAx>
        <c:axId val="52782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37675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Успеваемость, %</c:v>
                </c:pt>
              </c:strCache>
            </c:strRef>
          </c:tx>
          <c:invertIfNegative val="0"/>
          <c:cat>
            <c:strRef>
              <c:f>Лист1!$A$2:$A$16</c:f>
              <c:strCache>
                <c:ptCount val="15"/>
                <c:pt idx="0">
                  <c:v>ГБОУ СОШ с. Алексеевка</c:v>
                </c:pt>
                <c:pt idx="1">
                  <c:v>ГБОУ СОШ с. Летниково</c:v>
                </c:pt>
                <c:pt idx="2">
                  <c:v>ГБОУ СОШ с. Патровка</c:v>
                </c:pt>
                <c:pt idx="3">
                  <c:v>ГБОУ СОШ с. С-Ивановка</c:v>
                </c:pt>
                <c:pt idx="4">
                  <c:v>ГБОУ СОШ № 1 с. Борское</c:v>
                </c:pt>
                <c:pt idx="5">
                  <c:v>ГБОУ СОШ № 2 с. Борское</c:v>
                </c:pt>
                <c:pt idx="6">
                  <c:v>ГБОУ СОШ с.Петровка</c:v>
                </c:pt>
                <c:pt idx="7">
                  <c:v>ГБОУ ООШ с. Заплавное</c:v>
                </c:pt>
                <c:pt idx="8">
                  <c:v>ГБОУ СОШ с. Богдановка</c:v>
                </c:pt>
                <c:pt idx="9">
                  <c:v>ГБОУ СОШ с. Дмитриевка</c:v>
                </c:pt>
                <c:pt idx="10">
                  <c:v>ГБОУ СОШ с. Зуевка</c:v>
                </c:pt>
                <c:pt idx="11">
                  <c:v>ГБОУ СОШ №1 г.Нефтегорска</c:v>
                </c:pt>
                <c:pt idx="12">
                  <c:v>ГБОУ СОШ №2 г.Нефтегорска</c:v>
                </c:pt>
                <c:pt idx="13">
                  <c:v>ГБОУ СОШ №3 г.Нефтегорска</c:v>
                </c:pt>
                <c:pt idx="14">
                  <c:v>ГБОУ СОШ с.Утевка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33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44-475C-AE82-E907CF158B1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Качество, %</c:v>
                </c:pt>
              </c:strCache>
            </c:strRef>
          </c:tx>
          <c:invertIfNegative val="0"/>
          <c:cat>
            <c:strRef>
              <c:f>Лист1!$A$2:$A$16</c:f>
              <c:strCache>
                <c:ptCount val="15"/>
                <c:pt idx="0">
                  <c:v>ГБОУ СОШ с. Алексеевка</c:v>
                </c:pt>
                <c:pt idx="1">
                  <c:v>ГБОУ СОШ с. Летниково</c:v>
                </c:pt>
                <c:pt idx="2">
                  <c:v>ГБОУ СОШ с. Патровка</c:v>
                </c:pt>
                <c:pt idx="3">
                  <c:v>ГБОУ СОШ с. С-Ивановка</c:v>
                </c:pt>
                <c:pt idx="4">
                  <c:v>ГБОУ СОШ № 1 с. Борское</c:v>
                </c:pt>
                <c:pt idx="5">
                  <c:v>ГБОУ СОШ № 2 с. Борское</c:v>
                </c:pt>
                <c:pt idx="6">
                  <c:v>ГБОУ СОШ с.Петровка</c:v>
                </c:pt>
                <c:pt idx="7">
                  <c:v>ГБОУ ООШ с. Заплавное</c:v>
                </c:pt>
                <c:pt idx="8">
                  <c:v>ГБОУ СОШ с. Богдановка</c:v>
                </c:pt>
                <c:pt idx="9">
                  <c:v>ГБОУ СОШ с. Дмитриевка</c:v>
                </c:pt>
                <c:pt idx="10">
                  <c:v>ГБОУ СОШ с. Зуевка</c:v>
                </c:pt>
                <c:pt idx="11">
                  <c:v>ГБОУ СОШ №1 г.Нефтегорска</c:v>
                </c:pt>
                <c:pt idx="12">
                  <c:v>ГБОУ СОШ №2 г.Нефтегорска</c:v>
                </c:pt>
                <c:pt idx="13">
                  <c:v>ГБОУ СОШ №3 г.Нефтегорска</c:v>
                </c:pt>
                <c:pt idx="14">
                  <c:v>ГБОУ СОШ с.Утевка</c:v>
                </c:pt>
              </c:strCache>
            </c:strRef>
          </c:cat>
          <c:val>
            <c:numRef>
              <c:f>Лист1!$C$2:$C$16</c:f>
              <c:numCache>
                <c:formatCode>General</c:formatCode>
                <c:ptCount val="15"/>
                <c:pt idx="0">
                  <c:v>75</c:v>
                </c:pt>
                <c:pt idx="1">
                  <c:v>100</c:v>
                </c:pt>
                <c:pt idx="2">
                  <c:v>50</c:v>
                </c:pt>
                <c:pt idx="3">
                  <c:v>50</c:v>
                </c:pt>
                <c:pt idx="4">
                  <c:v>58</c:v>
                </c:pt>
                <c:pt idx="5">
                  <c:v>40</c:v>
                </c:pt>
                <c:pt idx="6">
                  <c:v>0</c:v>
                </c:pt>
                <c:pt idx="7">
                  <c:v>17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83</c:v>
                </c:pt>
                <c:pt idx="12">
                  <c:v>69</c:v>
                </c:pt>
                <c:pt idx="13">
                  <c:v>91</c:v>
                </c:pt>
                <c:pt idx="1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44-475C-AE82-E907CF158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699328"/>
        <c:axId val="53700864"/>
      </c:barChart>
      <c:catAx>
        <c:axId val="53699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3700864"/>
        <c:crosses val="autoZero"/>
        <c:auto val="1"/>
        <c:lblAlgn val="ctr"/>
        <c:lblOffset val="100"/>
        <c:noMultiLvlLbl val="0"/>
      </c:catAx>
      <c:valAx>
        <c:axId val="53700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36993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82BEED-4297-420E-968E-C6B66E30135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C19CA-643D-4FC9-B039-258D9805EE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FBDAD-810F-466B-A7ED-B9C064869D9E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7BF53-7B67-45D9-BC6B-F567416E0A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0E58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FC66B2-6677-4EFF-A6FC-EE95D4860E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2694"/>
            <a:ext cx="5653588" cy="5667829"/>
          </a:xfrm>
          <a:prstGeom prst="rect">
            <a:avLst/>
          </a:prstGeom>
          <a:solidFill>
            <a:srgbClr val="0E5856"/>
          </a:solidFill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25170B-4566-4747-8475-7972F091D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1543" y="541792"/>
            <a:ext cx="8966335" cy="1649865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Овал 10">
            <a:extLst>
              <a:ext uri="{FF2B5EF4-FFF2-40B4-BE49-F238E27FC236}">
                <a16:creationId xmlns:a16="http://schemas.microsoft.com/office/drawing/2014/main" id="{7E345BD6-92E9-49B8-9198-3678484AFD8E}"/>
              </a:ext>
            </a:extLst>
          </p:cNvPr>
          <p:cNvSpPr/>
          <p:nvPr userDrawn="1"/>
        </p:nvSpPr>
        <p:spPr>
          <a:xfrm>
            <a:off x="6705600" y="4024544"/>
            <a:ext cx="5756585" cy="3245979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6541" h="2264816">
                <a:moveTo>
                  <a:pt x="1824082" y="2262360"/>
                </a:moveTo>
                <a:cubicBezTo>
                  <a:pt x="1190292" y="2286551"/>
                  <a:pt x="246863" y="2131734"/>
                  <a:pt x="53339" y="1812420"/>
                </a:cubicBezTo>
                <a:cubicBezTo>
                  <a:pt x="-140185" y="1493106"/>
                  <a:pt x="222672" y="644017"/>
                  <a:pt x="662939" y="346474"/>
                </a:cubicBezTo>
                <a:cubicBezTo>
                  <a:pt x="1103206" y="48931"/>
                  <a:pt x="2179683" y="-55087"/>
                  <a:pt x="2694940" y="27161"/>
                </a:cubicBezTo>
                <a:cubicBezTo>
                  <a:pt x="3210197" y="109409"/>
                  <a:pt x="3560959" y="566609"/>
                  <a:pt x="3754483" y="839961"/>
                </a:cubicBezTo>
                <a:cubicBezTo>
                  <a:pt x="3948007" y="1113313"/>
                  <a:pt x="4177815" y="1430208"/>
                  <a:pt x="3856082" y="1667274"/>
                </a:cubicBezTo>
                <a:cubicBezTo>
                  <a:pt x="3534349" y="1904340"/>
                  <a:pt x="2457873" y="2238169"/>
                  <a:pt x="1824082" y="2262360"/>
                </a:cubicBezTo>
                <a:close/>
              </a:path>
            </a:pathLst>
          </a:custGeom>
          <a:solidFill>
            <a:srgbClr val="1D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63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0F255-DF12-430B-88B2-EB7DC4DDC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2" y="365125"/>
            <a:ext cx="6541168" cy="1325563"/>
          </a:xfrm>
        </p:spPr>
        <p:txBody>
          <a:bodyPr/>
          <a:lstStyle>
            <a:lvl1pPr>
              <a:defRPr b="1">
                <a:solidFill>
                  <a:srgbClr val="0E5856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3B9C72-075F-417D-A0BE-8114AA799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2632" y="1825625"/>
            <a:ext cx="6541168" cy="4351338"/>
          </a:xfrm>
        </p:spPr>
        <p:txBody>
          <a:bodyPr/>
          <a:lstStyle>
            <a:lvl1pPr>
              <a:defRPr>
                <a:solidFill>
                  <a:srgbClr val="0E5856"/>
                </a:solidFill>
              </a:defRPr>
            </a:lvl1pPr>
            <a:lvl2pPr>
              <a:defRPr>
                <a:solidFill>
                  <a:srgbClr val="0E5856"/>
                </a:solidFill>
              </a:defRPr>
            </a:lvl2pPr>
            <a:lvl3pPr>
              <a:defRPr>
                <a:solidFill>
                  <a:srgbClr val="0E5856"/>
                </a:solidFill>
              </a:defRPr>
            </a:lvl3pPr>
            <a:lvl4pPr>
              <a:defRPr>
                <a:solidFill>
                  <a:srgbClr val="0E5856"/>
                </a:solidFill>
              </a:defRPr>
            </a:lvl4pPr>
            <a:lvl5pPr>
              <a:defRPr>
                <a:solidFill>
                  <a:srgbClr val="0E5856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 descr="Изображение выглядит как стрела&#10;&#10;Автоматически созданное описание">
            <a:extLst>
              <a:ext uri="{FF2B5EF4-FFF2-40B4-BE49-F238E27FC236}">
                <a16:creationId xmlns:a16="http://schemas.microsoft.com/office/drawing/2014/main" id="{0FB4F2D5-5EBB-42C3-8788-7FDE05C59D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00" y="0"/>
            <a:ext cx="4469946" cy="6858000"/>
          </a:xfrm>
          <a:prstGeom prst="rect">
            <a:avLst/>
          </a:prstGeom>
        </p:spPr>
      </p:pic>
      <p:sp>
        <p:nvSpPr>
          <p:cNvPr id="9" name="Овал 10">
            <a:extLst>
              <a:ext uri="{FF2B5EF4-FFF2-40B4-BE49-F238E27FC236}">
                <a16:creationId xmlns:a16="http://schemas.microsoft.com/office/drawing/2014/main" id="{AF6658A2-1EE1-41BD-8478-D9D8818EAEC3}"/>
              </a:ext>
            </a:extLst>
          </p:cNvPr>
          <p:cNvSpPr/>
          <p:nvPr userDrawn="1"/>
        </p:nvSpPr>
        <p:spPr>
          <a:xfrm>
            <a:off x="9345529" y="5179492"/>
            <a:ext cx="4016541" cy="2264816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6541" h="2264816">
                <a:moveTo>
                  <a:pt x="1824082" y="2262360"/>
                </a:moveTo>
                <a:cubicBezTo>
                  <a:pt x="1190292" y="2286551"/>
                  <a:pt x="246863" y="2131734"/>
                  <a:pt x="53339" y="1812420"/>
                </a:cubicBezTo>
                <a:cubicBezTo>
                  <a:pt x="-140185" y="1493106"/>
                  <a:pt x="222672" y="644017"/>
                  <a:pt x="662939" y="346474"/>
                </a:cubicBezTo>
                <a:cubicBezTo>
                  <a:pt x="1103206" y="48931"/>
                  <a:pt x="2179683" y="-55087"/>
                  <a:pt x="2694940" y="27161"/>
                </a:cubicBezTo>
                <a:cubicBezTo>
                  <a:pt x="3210197" y="109409"/>
                  <a:pt x="3560959" y="566609"/>
                  <a:pt x="3754483" y="839961"/>
                </a:cubicBezTo>
                <a:cubicBezTo>
                  <a:pt x="3948007" y="1113313"/>
                  <a:pt x="4177815" y="1430208"/>
                  <a:pt x="3856082" y="1667274"/>
                </a:cubicBezTo>
                <a:cubicBezTo>
                  <a:pt x="3534349" y="1904340"/>
                  <a:pt x="2457873" y="2238169"/>
                  <a:pt x="1824082" y="2262360"/>
                </a:cubicBezTo>
                <a:close/>
              </a:path>
            </a:pathLst>
          </a:custGeom>
          <a:solidFill>
            <a:srgbClr val="0E5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10">
            <a:extLst>
              <a:ext uri="{FF2B5EF4-FFF2-40B4-BE49-F238E27FC236}">
                <a16:creationId xmlns:a16="http://schemas.microsoft.com/office/drawing/2014/main" id="{B5AD580D-0454-4657-9D42-7EBF5D66C8AD}"/>
              </a:ext>
            </a:extLst>
          </p:cNvPr>
          <p:cNvSpPr/>
          <p:nvPr userDrawn="1"/>
        </p:nvSpPr>
        <p:spPr>
          <a:xfrm rot="10800000">
            <a:off x="9223072" y="-1051185"/>
            <a:ext cx="4016541" cy="2264816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6541" h="2264816">
                <a:moveTo>
                  <a:pt x="1824082" y="2262360"/>
                </a:moveTo>
                <a:cubicBezTo>
                  <a:pt x="1190292" y="2286551"/>
                  <a:pt x="246863" y="2131734"/>
                  <a:pt x="53339" y="1812420"/>
                </a:cubicBezTo>
                <a:cubicBezTo>
                  <a:pt x="-140185" y="1493106"/>
                  <a:pt x="222672" y="644017"/>
                  <a:pt x="662939" y="346474"/>
                </a:cubicBezTo>
                <a:cubicBezTo>
                  <a:pt x="1103206" y="48931"/>
                  <a:pt x="2179683" y="-55087"/>
                  <a:pt x="2694940" y="27161"/>
                </a:cubicBezTo>
                <a:cubicBezTo>
                  <a:pt x="3210197" y="109409"/>
                  <a:pt x="3560959" y="566609"/>
                  <a:pt x="3754483" y="839961"/>
                </a:cubicBezTo>
                <a:cubicBezTo>
                  <a:pt x="3948007" y="1113313"/>
                  <a:pt x="4177815" y="1430208"/>
                  <a:pt x="3856082" y="1667274"/>
                </a:cubicBezTo>
                <a:cubicBezTo>
                  <a:pt x="3534349" y="1904340"/>
                  <a:pt x="2457873" y="2238169"/>
                  <a:pt x="1824082" y="2262360"/>
                </a:cubicBezTo>
                <a:close/>
              </a:path>
            </a:pathLst>
          </a:custGeom>
          <a:solidFill>
            <a:srgbClr val="0E5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41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0F255-DF12-430B-88B2-EB7DC4DDC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57114" cy="1325563"/>
          </a:xfrm>
        </p:spPr>
        <p:txBody>
          <a:bodyPr/>
          <a:lstStyle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3B9C72-075F-417D-A0BE-8114AA799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915400" cy="4351338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3ABF52-87EF-4AE4-8AC9-0704A9F708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932" y="4586514"/>
            <a:ext cx="2339409" cy="2339409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300C6E73-5953-4204-8DC9-494C3DE107EE}"/>
              </a:ext>
            </a:extLst>
          </p:cNvPr>
          <p:cNvSpPr/>
          <p:nvPr userDrawn="1"/>
        </p:nvSpPr>
        <p:spPr>
          <a:xfrm>
            <a:off x="-1253129" y="6062820"/>
            <a:ext cx="12700382" cy="1399744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47297 w 12700382"/>
              <a:gd name="connsiteY0" fmla="*/ 1007583 h 1401690"/>
              <a:gd name="connsiteX1" fmla="*/ 2180897 w 12700382"/>
              <a:gd name="connsiteY1" fmla="*/ 6099 h 1401690"/>
              <a:gd name="connsiteX2" fmla="*/ 5736897 w 12700382"/>
              <a:gd name="connsiteY2" fmla="*/ 456040 h 1401690"/>
              <a:gd name="connsiteX3" fmla="*/ 9815412 w 12700382"/>
              <a:gd name="connsiteY3" fmla="*/ 427012 h 1401690"/>
              <a:gd name="connsiteX4" fmla="*/ 12674726 w 12700382"/>
              <a:gd name="connsiteY4" fmla="*/ 1312383 h 1401690"/>
              <a:gd name="connsiteX5" fmla="*/ 4416097 w 12700382"/>
              <a:gd name="connsiteY5" fmla="*/ 1022097 h 1401690"/>
              <a:gd name="connsiteX6" fmla="*/ 47297 w 12700382"/>
              <a:gd name="connsiteY6" fmla="*/ 1007583 h 1401690"/>
              <a:gd name="connsiteX0" fmla="*/ 47297 w 12700382"/>
              <a:gd name="connsiteY0" fmla="*/ 1005637 h 1399744"/>
              <a:gd name="connsiteX1" fmla="*/ 2180897 w 12700382"/>
              <a:gd name="connsiteY1" fmla="*/ 4153 h 1399744"/>
              <a:gd name="connsiteX2" fmla="*/ 5736897 w 12700382"/>
              <a:gd name="connsiteY2" fmla="*/ 454094 h 1399744"/>
              <a:gd name="connsiteX3" fmla="*/ 9815412 w 12700382"/>
              <a:gd name="connsiteY3" fmla="*/ 425066 h 1399744"/>
              <a:gd name="connsiteX4" fmla="*/ 12674726 w 12700382"/>
              <a:gd name="connsiteY4" fmla="*/ 1310437 h 1399744"/>
              <a:gd name="connsiteX5" fmla="*/ 4416097 w 12700382"/>
              <a:gd name="connsiteY5" fmla="*/ 1020151 h 1399744"/>
              <a:gd name="connsiteX6" fmla="*/ 47297 w 12700382"/>
              <a:gd name="connsiteY6" fmla="*/ 1005637 h 1399744"/>
              <a:gd name="connsiteX0" fmla="*/ 47297 w 12700382"/>
              <a:gd name="connsiteY0" fmla="*/ 1005637 h 1399744"/>
              <a:gd name="connsiteX1" fmla="*/ 2180897 w 12700382"/>
              <a:gd name="connsiteY1" fmla="*/ 4153 h 1399744"/>
              <a:gd name="connsiteX2" fmla="*/ 5736897 w 12700382"/>
              <a:gd name="connsiteY2" fmla="*/ 454094 h 1399744"/>
              <a:gd name="connsiteX3" fmla="*/ 9815412 w 12700382"/>
              <a:gd name="connsiteY3" fmla="*/ 425066 h 1399744"/>
              <a:gd name="connsiteX4" fmla="*/ 12674726 w 12700382"/>
              <a:gd name="connsiteY4" fmla="*/ 1310437 h 1399744"/>
              <a:gd name="connsiteX5" fmla="*/ 4416097 w 12700382"/>
              <a:gd name="connsiteY5" fmla="*/ 1020151 h 1399744"/>
              <a:gd name="connsiteX6" fmla="*/ 47297 w 12700382"/>
              <a:gd name="connsiteY6" fmla="*/ 1005637 h 139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00382" h="1399744">
                <a:moveTo>
                  <a:pt x="47297" y="1005637"/>
                </a:moveTo>
                <a:cubicBezTo>
                  <a:pt x="-325236" y="836304"/>
                  <a:pt x="1607582" y="67048"/>
                  <a:pt x="2180897" y="4153"/>
                </a:cubicBezTo>
                <a:cubicBezTo>
                  <a:pt x="2754212" y="-58742"/>
                  <a:pt x="4348364" y="616170"/>
                  <a:pt x="5736897" y="454094"/>
                </a:cubicBezTo>
                <a:cubicBezTo>
                  <a:pt x="7125430" y="292018"/>
                  <a:pt x="9271126" y="129943"/>
                  <a:pt x="9815412" y="425066"/>
                </a:cubicBezTo>
                <a:cubicBezTo>
                  <a:pt x="10359698" y="720189"/>
                  <a:pt x="12986783" y="1012894"/>
                  <a:pt x="12674726" y="1310437"/>
                </a:cubicBezTo>
                <a:cubicBezTo>
                  <a:pt x="12362669" y="1607980"/>
                  <a:pt x="6520668" y="1070951"/>
                  <a:pt x="4416097" y="1020151"/>
                </a:cubicBezTo>
                <a:cubicBezTo>
                  <a:pt x="2311526" y="969351"/>
                  <a:pt x="419830" y="1174970"/>
                  <a:pt x="47297" y="1005637"/>
                </a:cubicBezTo>
                <a:close/>
              </a:path>
            </a:pathLst>
          </a:custGeom>
          <a:solidFill>
            <a:srgbClr val="0E5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0">
            <a:extLst>
              <a:ext uri="{FF2B5EF4-FFF2-40B4-BE49-F238E27FC236}">
                <a16:creationId xmlns:a16="http://schemas.microsoft.com/office/drawing/2014/main" id="{1D45B324-0C37-4799-91A5-22F772D83970}"/>
              </a:ext>
            </a:extLst>
          </p:cNvPr>
          <p:cNvSpPr/>
          <p:nvPr userDrawn="1"/>
        </p:nvSpPr>
        <p:spPr>
          <a:xfrm rot="10600676">
            <a:off x="-184424" y="-530946"/>
            <a:ext cx="13353297" cy="1766941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9033"/>
              <a:gd name="connsiteY0" fmla="*/ 1230288 h 1624395"/>
              <a:gd name="connsiteX1" fmla="*/ 2525840 w 12689033"/>
              <a:gd name="connsiteY1" fmla="*/ 25604 h 1624395"/>
              <a:gd name="connsiteX2" fmla="*/ 5718983 w 12689033"/>
              <a:gd name="connsiteY2" fmla="*/ 678745 h 1624395"/>
              <a:gd name="connsiteX3" fmla="*/ 10380649 w 12689033"/>
              <a:gd name="connsiteY3" fmla="*/ 872571 h 1624395"/>
              <a:gd name="connsiteX4" fmla="*/ 12656812 w 12689033"/>
              <a:gd name="connsiteY4" fmla="*/ 1535088 h 1624395"/>
              <a:gd name="connsiteX5" fmla="*/ 4398183 w 12689033"/>
              <a:gd name="connsiteY5" fmla="*/ 1244802 h 1624395"/>
              <a:gd name="connsiteX6" fmla="*/ 29383 w 12689033"/>
              <a:gd name="connsiteY6" fmla="*/ 1230288 h 1624395"/>
              <a:gd name="connsiteX0" fmla="*/ 29383 w 12692921"/>
              <a:gd name="connsiteY0" fmla="*/ 1229885 h 1623992"/>
              <a:gd name="connsiteX1" fmla="*/ 2525840 w 12692921"/>
              <a:gd name="connsiteY1" fmla="*/ 25201 h 1623992"/>
              <a:gd name="connsiteX2" fmla="*/ 5718983 w 12692921"/>
              <a:gd name="connsiteY2" fmla="*/ 678342 h 1623992"/>
              <a:gd name="connsiteX3" fmla="*/ 7873215 w 12692921"/>
              <a:gd name="connsiteY3" fmla="*/ 792341 h 1623992"/>
              <a:gd name="connsiteX4" fmla="*/ 10380649 w 12692921"/>
              <a:gd name="connsiteY4" fmla="*/ 872168 h 1623992"/>
              <a:gd name="connsiteX5" fmla="*/ 12656812 w 12692921"/>
              <a:gd name="connsiteY5" fmla="*/ 1534685 h 1623992"/>
              <a:gd name="connsiteX6" fmla="*/ 4398183 w 12692921"/>
              <a:gd name="connsiteY6" fmla="*/ 1244399 h 1623992"/>
              <a:gd name="connsiteX7" fmla="*/ 29383 w 12692921"/>
              <a:gd name="connsiteY7" fmla="*/ 1229885 h 1623992"/>
              <a:gd name="connsiteX0" fmla="*/ 29383 w 12692921"/>
              <a:gd name="connsiteY0" fmla="*/ 1228496 h 1622603"/>
              <a:gd name="connsiteX1" fmla="*/ 2525840 w 12692921"/>
              <a:gd name="connsiteY1" fmla="*/ 23812 h 1622603"/>
              <a:gd name="connsiteX2" fmla="*/ 5718983 w 12692921"/>
              <a:gd name="connsiteY2" fmla="*/ 676953 h 1622603"/>
              <a:gd name="connsiteX3" fmla="*/ 7308760 w 12692921"/>
              <a:gd name="connsiteY3" fmla="*/ 496491 h 1622603"/>
              <a:gd name="connsiteX4" fmla="*/ 10380649 w 12692921"/>
              <a:gd name="connsiteY4" fmla="*/ 870779 h 1622603"/>
              <a:gd name="connsiteX5" fmla="*/ 12656812 w 12692921"/>
              <a:gd name="connsiteY5" fmla="*/ 1533296 h 1622603"/>
              <a:gd name="connsiteX6" fmla="*/ 4398183 w 12692921"/>
              <a:gd name="connsiteY6" fmla="*/ 1243010 h 1622603"/>
              <a:gd name="connsiteX7" fmla="*/ 29383 w 12692921"/>
              <a:gd name="connsiteY7" fmla="*/ 1228496 h 1622603"/>
              <a:gd name="connsiteX0" fmla="*/ 29383 w 12692921"/>
              <a:gd name="connsiteY0" fmla="*/ 1234972 h 1629079"/>
              <a:gd name="connsiteX1" fmla="*/ 2525840 w 12692921"/>
              <a:gd name="connsiteY1" fmla="*/ 30288 h 1629079"/>
              <a:gd name="connsiteX2" fmla="*/ 4813689 w 12692921"/>
              <a:gd name="connsiteY2" fmla="*/ 500032 h 1629079"/>
              <a:gd name="connsiteX3" fmla="*/ 7308760 w 12692921"/>
              <a:gd name="connsiteY3" fmla="*/ 502967 h 1629079"/>
              <a:gd name="connsiteX4" fmla="*/ 10380649 w 12692921"/>
              <a:gd name="connsiteY4" fmla="*/ 877255 h 1629079"/>
              <a:gd name="connsiteX5" fmla="*/ 12656812 w 12692921"/>
              <a:gd name="connsiteY5" fmla="*/ 1539772 h 1629079"/>
              <a:gd name="connsiteX6" fmla="*/ 4398183 w 12692921"/>
              <a:gd name="connsiteY6" fmla="*/ 1249486 h 1629079"/>
              <a:gd name="connsiteX7" fmla="*/ 29383 w 12692921"/>
              <a:gd name="connsiteY7" fmla="*/ 1234972 h 1629079"/>
              <a:gd name="connsiteX0" fmla="*/ 29383 w 12692921"/>
              <a:gd name="connsiteY0" fmla="*/ 1236480 h 1630587"/>
              <a:gd name="connsiteX1" fmla="*/ 2525840 w 12692921"/>
              <a:gd name="connsiteY1" fmla="*/ 31796 h 1630587"/>
              <a:gd name="connsiteX2" fmla="*/ 4813689 w 12692921"/>
              <a:gd name="connsiteY2" fmla="*/ 501540 h 1630587"/>
              <a:gd name="connsiteX3" fmla="*/ 8038493 w 12692921"/>
              <a:gd name="connsiteY3" fmla="*/ 706759 h 1630587"/>
              <a:gd name="connsiteX4" fmla="*/ 10380649 w 12692921"/>
              <a:gd name="connsiteY4" fmla="*/ 878763 h 1630587"/>
              <a:gd name="connsiteX5" fmla="*/ 12656812 w 12692921"/>
              <a:gd name="connsiteY5" fmla="*/ 1541280 h 1630587"/>
              <a:gd name="connsiteX6" fmla="*/ 4398183 w 12692921"/>
              <a:gd name="connsiteY6" fmla="*/ 1250994 h 1630587"/>
              <a:gd name="connsiteX7" fmla="*/ 29383 w 12692921"/>
              <a:gd name="connsiteY7" fmla="*/ 1236480 h 1630587"/>
              <a:gd name="connsiteX0" fmla="*/ 83101 w 12746639"/>
              <a:gd name="connsiteY0" fmla="*/ 742243 h 1136350"/>
              <a:gd name="connsiteX1" fmla="*/ 1715784 w 12746639"/>
              <a:gd name="connsiteY1" fmla="*/ 141663 h 1136350"/>
              <a:gd name="connsiteX2" fmla="*/ 4867407 w 12746639"/>
              <a:gd name="connsiteY2" fmla="*/ 7303 h 1136350"/>
              <a:gd name="connsiteX3" fmla="*/ 8092211 w 12746639"/>
              <a:gd name="connsiteY3" fmla="*/ 212522 h 1136350"/>
              <a:gd name="connsiteX4" fmla="*/ 10434367 w 12746639"/>
              <a:gd name="connsiteY4" fmla="*/ 384526 h 1136350"/>
              <a:gd name="connsiteX5" fmla="*/ 12710530 w 12746639"/>
              <a:gd name="connsiteY5" fmla="*/ 1047043 h 1136350"/>
              <a:gd name="connsiteX6" fmla="*/ 4451901 w 12746639"/>
              <a:gd name="connsiteY6" fmla="*/ 756757 h 1136350"/>
              <a:gd name="connsiteX7" fmla="*/ 83101 w 12746639"/>
              <a:gd name="connsiteY7" fmla="*/ 742243 h 1136350"/>
              <a:gd name="connsiteX0" fmla="*/ 289259 w 12952797"/>
              <a:gd name="connsiteY0" fmla="*/ 1350001 h 1744108"/>
              <a:gd name="connsiteX1" fmla="*/ 757129 w 12952797"/>
              <a:gd name="connsiteY1" fmla="*/ 27566 h 1744108"/>
              <a:gd name="connsiteX2" fmla="*/ 5073565 w 12952797"/>
              <a:gd name="connsiteY2" fmla="*/ 615061 h 1744108"/>
              <a:gd name="connsiteX3" fmla="*/ 8298369 w 12952797"/>
              <a:gd name="connsiteY3" fmla="*/ 820280 h 1744108"/>
              <a:gd name="connsiteX4" fmla="*/ 10640525 w 12952797"/>
              <a:gd name="connsiteY4" fmla="*/ 992284 h 1744108"/>
              <a:gd name="connsiteX5" fmla="*/ 12916688 w 12952797"/>
              <a:gd name="connsiteY5" fmla="*/ 1654801 h 1744108"/>
              <a:gd name="connsiteX6" fmla="*/ 4658059 w 12952797"/>
              <a:gd name="connsiteY6" fmla="*/ 1364515 h 1744108"/>
              <a:gd name="connsiteX7" fmla="*/ 289259 w 12952797"/>
              <a:gd name="connsiteY7" fmla="*/ 1350001 h 1744108"/>
              <a:gd name="connsiteX0" fmla="*/ 289259 w 13352533"/>
              <a:gd name="connsiteY0" fmla="*/ 1350001 h 1765355"/>
              <a:gd name="connsiteX1" fmla="*/ 757129 w 13352533"/>
              <a:gd name="connsiteY1" fmla="*/ 27566 h 1765355"/>
              <a:gd name="connsiteX2" fmla="*/ 5073565 w 13352533"/>
              <a:gd name="connsiteY2" fmla="*/ 615061 h 1765355"/>
              <a:gd name="connsiteX3" fmla="*/ 8298369 w 13352533"/>
              <a:gd name="connsiteY3" fmla="*/ 820280 h 1765355"/>
              <a:gd name="connsiteX4" fmla="*/ 10640525 w 13352533"/>
              <a:gd name="connsiteY4" fmla="*/ 992284 h 1765355"/>
              <a:gd name="connsiteX5" fmla="*/ 13322405 w 13352533"/>
              <a:gd name="connsiteY5" fmla="*/ 1678352 h 1765355"/>
              <a:gd name="connsiteX6" fmla="*/ 4658059 w 13352533"/>
              <a:gd name="connsiteY6" fmla="*/ 1364515 h 1765355"/>
              <a:gd name="connsiteX7" fmla="*/ 289259 w 13352533"/>
              <a:gd name="connsiteY7" fmla="*/ 1350001 h 1765355"/>
              <a:gd name="connsiteX0" fmla="*/ 289259 w 13352533"/>
              <a:gd name="connsiteY0" fmla="*/ 1351587 h 1766941"/>
              <a:gd name="connsiteX1" fmla="*/ 757129 w 13352533"/>
              <a:gd name="connsiteY1" fmla="*/ 29152 h 1766941"/>
              <a:gd name="connsiteX2" fmla="*/ 5073565 w 13352533"/>
              <a:gd name="connsiteY2" fmla="*/ 616647 h 1766941"/>
              <a:gd name="connsiteX3" fmla="*/ 8167311 w 13352533"/>
              <a:gd name="connsiteY3" fmla="*/ 1075955 h 1766941"/>
              <a:gd name="connsiteX4" fmla="*/ 10640525 w 13352533"/>
              <a:gd name="connsiteY4" fmla="*/ 993870 h 1766941"/>
              <a:gd name="connsiteX5" fmla="*/ 13322405 w 13352533"/>
              <a:gd name="connsiteY5" fmla="*/ 1679938 h 1766941"/>
              <a:gd name="connsiteX6" fmla="*/ 4658059 w 13352533"/>
              <a:gd name="connsiteY6" fmla="*/ 1366101 h 1766941"/>
              <a:gd name="connsiteX7" fmla="*/ 289259 w 13352533"/>
              <a:gd name="connsiteY7" fmla="*/ 1351587 h 1766941"/>
              <a:gd name="connsiteX0" fmla="*/ 289259 w 13531127"/>
              <a:gd name="connsiteY0" fmla="*/ 1351587 h 1766941"/>
              <a:gd name="connsiteX1" fmla="*/ 757129 w 13531127"/>
              <a:gd name="connsiteY1" fmla="*/ 29152 h 1766941"/>
              <a:gd name="connsiteX2" fmla="*/ 5073565 w 13531127"/>
              <a:gd name="connsiteY2" fmla="*/ 616647 h 1766941"/>
              <a:gd name="connsiteX3" fmla="*/ 8167311 w 13531127"/>
              <a:gd name="connsiteY3" fmla="*/ 1075955 h 1766941"/>
              <a:gd name="connsiteX4" fmla="*/ 10640525 w 13531127"/>
              <a:gd name="connsiteY4" fmla="*/ 993870 h 1766941"/>
              <a:gd name="connsiteX5" fmla="*/ 13322405 w 13531127"/>
              <a:gd name="connsiteY5" fmla="*/ 1679938 h 1766941"/>
              <a:gd name="connsiteX6" fmla="*/ 4658059 w 13531127"/>
              <a:gd name="connsiteY6" fmla="*/ 1366101 h 1766941"/>
              <a:gd name="connsiteX7" fmla="*/ 289259 w 13531127"/>
              <a:gd name="connsiteY7" fmla="*/ 1351587 h 1766941"/>
              <a:gd name="connsiteX0" fmla="*/ 289259 w 13531127"/>
              <a:gd name="connsiteY0" fmla="*/ 1351587 h 1766941"/>
              <a:gd name="connsiteX1" fmla="*/ 757129 w 13531127"/>
              <a:gd name="connsiteY1" fmla="*/ 29152 h 1766941"/>
              <a:gd name="connsiteX2" fmla="*/ 5073565 w 13531127"/>
              <a:gd name="connsiteY2" fmla="*/ 616647 h 1766941"/>
              <a:gd name="connsiteX3" fmla="*/ 8167311 w 13531127"/>
              <a:gd name="connsiteY3" fmla="*/ 1075955 h 1766941"/>
              <a:gd name="connsiteX4" fmla="*/ 10640525 w 13531127"/>
              <a:gd name="connsiteY4" fmla="*/ 993870 h 1766941"/>
              <a:gd name="connsiteX5" fmla="*/ 13322405 w 13531127"/>
              <a:gd name="connsiteY5" fmla="*/ 1679938 h 1766941"/>
              <a:gd name="connsiteX6" fmla="*/ 4658059 w 13531127"/>
              <a:gd name="connsiteY6" fmla="*/ 1366101 h 1766941"/>
              <a:gd name="connsiteX7" fmla="*/ 289259 w 13531127"/>
              <a:gd name="connsiteY7" fmla="*/ 1351587 h 1766941"/>
              <a:gd name="connsiteX0" fmla="*/ 289259 w 13353297"/>
              <a:gd name="connsiteY0" fmla="*/ 1351587 h 1766941"/>
              <a:gd name="connsiteX1" fmla="*/ 757129 w 13353297"/>
              <a:gd name="connsiteY1" fmla="*/ 29152 h 1766941"/>
              <a:gd name="connsiteX2" fmla="*/ 5073565 w 13353297"/>
              <a:gd name="connsiteY2" fmla="*/ 616647 h 1766941"/>
              <a:gd name="connsiteX3" fmla="*/ 8167311 w 13353297"/>
              <a:gd name="connsiteY3" fmla="*/ 1075955 h 1766941"/>
              <a:gd name="connsiteX4" fmla="*/ 10640525 w 13353297"/>
              <a:gd name="connsiteY4" fmla="*/ 993870 h 1766941"/>
              <a:gd name="connsiteX5" fmla="*/ 13322405 w 13353297"/>
              <a:gd name="connsiteY5" fmla="*/ 1679938 h 1766941"/>
              <a:gd name="connsiteX6" fmla="*/ 4658059 w 13353297"/>
              <a:gd name="connsiteY6" fmla="*/ 1366101 h 1766941"/>
              <a:gd name="connsiteX7" fmla="*/ 289259 w 13353297"/>
              <a:gd name="connsiteY7" fmla="*/ 1351587 h 1766941"/>
              <a:gd name="connsiteX0" fmla="*/ 289259 w 13355556"/>
              <a:gd name="connsiteY0" fmla="*/ 1351587 h 1766941"/>
              <a:gd name="connsiteX1" fmla="*/ 757129 w 13355556"/>
              <a:gd name="connsiteY1" fmla="*/ 29152 h 1766941"/>
              <a:gd name="connsiteX2" fmla="*/ 5073565 w 13355556"/>
              <a:gd name="connsiteY2" fmla="*/ 616647 h 1766941"/>
              <a:gd name="connsiteX3" fmla="*/ 8167311 w 13355556"/>
              <a:gd name="connsiteY3" fmla="*/ 1075955 h 1766941"/>
              <a:gd name="connsiteX4" fmla="*/ 10640525 w 13355556"/>
              <a:gd name="connsiteY4" fmla="*/ 993870 h 1766941"/>
              <a:gd name="connsiteX5" fmla="*/ 13322405 w 13355556"/>
              <a:gd name="connsiteY5" fmla="*/ 1679938 h 1766941"/>
              <a:gd name="connsiteX6" fmla="*/ 4658059 w 13355556"/>
              <a:gd name="connsiteY6" fmla="*/ 1366101 h 1766941"/>
              <a:gd name="connsiteX7" fmla="*/ 289259 w 13355556"/>
              <a:gd name="connsiteY7" fmla="*/ 1351587 h 1766941"/>
              <a:gd name="connsiteX0" fmla="*/ 289259 w 13353297"/>
              <a:gd name="connsiteY0" fmla="*/ 1351587 h 1766941"/>
              <a:gd name="connsiteX1" fmla="*/ 757129 w 13353297"/>
              <a:gd name="connsiteY1" fmla="*/ 29152 h 1766941"/>
              <a:gd name="connsiteX2" fmla="*/ 5073565 w 13353297"/>
              <a:gd name="connsiteY2" fmla="*/ 616647 h 1766941"/>
              <a:gd name="connsiteX3" fmla="*/ 8167311 w 13353297"/>
              <a:gd name="connsiteY3" fmla="*/ 1075955 h 1766941"/>
              <a:gd name="connsiteX4" fmla="*/ 10640525 w 13353297"/>
              <a:gd name="connsiteY4" fmla="*/ 993870 h 1766941"/>
              <a:gd name="connsiteX5" fmla="*/ 13322405 w 13353297"/>
              <a:gd name="connsiteY5" fmla="*/ 1679938 h 1766941"/>
              <a:gd name="connsiteX6" fmla="*/ 4658059 w 13353297"/>
              <a:gd name="connsiteY6" fmla="*/ 1366101 h 1766941"/>
              <a:gd name="connsiteX7" fmla="*/ 289259 w 13353297"/>
              <a:gd name="connsiteY7" fmla="*/ 1351587 h 1766941"/>
              <a:gd name="connsiteX0" fmla="*/ 289259 w 13353297"/>
              <a:gd name="connsiteY0" fmla="*/ 1351587 h 1766941"/>
              <a:gd name="connsiteX1" fmla="*/ 757129 w 13353297"/>
              <a:gd name="connsiteY1" fmla="*/ 29152 h 1766941"/>
              <a:gd name="connsiteX2" fmla="*/ 5073565 w 13353297"/>
              <a:gd name="connsiteY2" fmla="*/ 616647 h 1766941"/>
              <a:gd name="connsiteX3" fmla="*/ 8167311 w 13353297"/>
              <a:gd name="connsiteY3" fmla="*/ 1075955 h 1766941"/>
              <a:gd name="connsiteX4" fmla="*/ 10640525 w 13353297"/>
              <a:gd name="connsiteY4" fmla="*/ 993870 h 1766941"/>
              <a:gd name="connsiteX5" fmla="*/ 13322405 w 13353297"/>
              <a:gd name="connsiteY5" fmla="*/ 1679938 h 1766941"/>
              <a:gd name="connsiteX6" fmla="*/ 4658059 w 13353297"/>
              <a:gd name="connsiteY6" fmla="*/ 1366101 h 1766941"/>
              <a:gd name="connsiteX7" fmla="*/ 289259 w 13353297"/>
              <a:gd name="connsiteY7" fmla="*/ 1351587 h 1766941"/>
              <a:gd name="connsiteX0" fmla="*/ 289259 w 13353297"/>
              <a:gd name="connsiteY0" fmla="*/ 1351587 h 1766941"/>
              <a:gd name="connsiteX1" fmla="*/ 757129 w 13353297"/>
              <a:gd name="connsiteY1" fmla="*/ 29152 h 1766941"/>
              <a:gd name="connsiteX2" fmla="*/ 5073565 w 13353297"/>
              <a:gd name="connsiteY2" fmla="*/ 616647 h 1766941"/>
              <a:gd name="connsiteX3" fmla="*/ 8167311 w 13353297"/>
              <a:gd name="connsiteY3" fmla="*/ 1075955 h 1766941"/>
              <a:gd name="connsiteX4" fmla="*/ 10640525 w 13353297"/>
              <a:gd name="connsiteY4" fmla="*/ 993870 h 1766941"/>
              <a:gd name="connsiteX5" fmla="*/ 13322405 w 13353297"/>
              <a:gd name="connsiteY5" fmla="*/ 1679938 h 1766941"/>
              <a:gd name="connsiteX6" fmla="*/ 4658059 w 13353297"/>
              <a:gd name="connsiteY6" fmla="*/ 1366101 h 1766941"/>
              <a:gd name="connsiteX7" fmla="*/ 289259 w 13353297"/>
              <a:gd name="connsiteY7" fmla="*/ 1351587 h 176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53297" h="1766941">
                <a:moveTo>
                  <a:pt x="289259" y="1351587"/>
                </a:moveTo>
                <a:cubicBezTo>
                  <a:pt x="-360896" y="1128762"/>
                  <a:pt x="212843" y="193647"/>
                  <a:pt x="757129" y="29152"/>
                </a:cubicBezTo>
                <a:cubicBezTo>
                  <a:pt x="1301415" y="-135343"/>
                  <a:pt x="3838535" y="442180"/>
                  <a:pt x="5073565" y="616647"/>
                </a:cubicBezTo>
                <a:cubicBezTo>
                  <a:pt x="6308595" y="791114"/>
                  <a:pt x="7352976" y="1186869"/>
                  <a:pt x="8167311" y="1075955"/>
                </a:cubicBezTo>
                <a:cubicBezTo>
                  <a:pt x="8991716" y="1048593"/>
                  <a:pt x="9781343" y="893206"/>
                  <a:pt x="10640525" y="993870"/>
                </a:cubicBezTo>
                <a:cubicBezTo>
                  <a:pt x="11499707" y="1094534"/>
                  <a:pt x="13634462" y="1382395"/>
                  <a:pt x="13322405" y="1679938"/>
                </a:cubicBezTo>
                <a:cubicBezTo>
                  <a:pt x="13010348" y="1977481"/>
                  <a:pt x="6830250" y="1420826"/>
                  <a:pt x="4658059" y="1366101"/>
                </a:cubicBezTo>
                <a:cubicBezTo>
                  <a:pt x="2485868" y="1311376"/>
                  <a:pt x="939414" y="1574412"/>
                  <a:pt x="289259" y="1351587"/>
                </a:cubicBezTo>
                <a:close/>
              </a:path>
            </a:pathLst>
          </a:custGeom>
          <a:solidFill>
            <a:srgbClr val="0E5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14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0F255-DF12-430B-88B2-EB7DC4DDC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>
            <a:lvl1pPr>
              <a:defRPr b="1">
                <a:solidFill>
                  <a:srgbClr val="0E5856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3B9C72-075F-417D-A0BE-8114AA799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>
            <a:lvl1pPr>
              <a:defRPr>
                <a:solidFill>
                  <a:srgbClr val="0E5856"/>
                </a:solidFill>
              </a:defRPr>
            </a:lvl1pPr>
            <a:lvl2pPr>
              <a:defRPr>
                <a:solidFill>
                  <a:srgbClr val="0E5856"/>
                </a:solidFill>
              </a:defRPr>
            </a:lvl2pPr>
            <a:lvl3pPr>
              <a:defRPr>
                <a:solidFill>
                  <a:srgbClr val="0E5856"/>
                </a:solidFill>
              </a:defRPr>
            </a:lvl3pPr>
            <a:lvl4pPr>
              <a:defRPr>
                <a:solidFill>
                  <a:srgbClr val="0E5856"/>
                </a:solidFill>
              </a:defRPr>
            </a:lvl4pPr>
            <a:lvl5pPr>
              <a:defRPr>
                <a:solidFill>
                  <a:srgbClr val="0E5856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5F171A1-0139-4B50-8376-E5A5B1DB21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643" y="0"/>
            <a:ext cx="5252357" cy="6858000"/>
          </a:xfrm>
          <a:prstGeom prst="rect">
            <a:avLst/>
          </a:prstGeom>
        </p:spPr>
      </p:pic>
      <p:sp>
        <p:nvSpPr>
          <p:cNvPr id="9" name="Овал 10">
            <a:extLst>
              <a:ext uri="{FF2B5EF4-FFF2-40B4-BE49-F238E27FC236}">
                <a16:creationId xmlns:a16="http://schemas.microsoft.com/office/drawing/2014/main" id="{1AE9FA97-ABBB-452C-B3E1-F5D580D52865}"/>
              </a:ext>
            </a:extLst>
          </p:cNvPr>
          <p:cNvSpPr/>
          <p:nvPr userDrawn="1"/>
        </p:nvSpPr>
        <p:spPr>
          <a:xfrm>
            <a:off x="-1235385" y="5098269"/>
            <a:ext cx="4016541" cy="2264816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6541" h="2264816">
                <a:moveTo>
                  <a:pt x="1824082" y="2262360"/>
                </a:moveTo>
                <a:cubicBezTo>
                  <a:pt x="1190292" y="2286551"/>
                  <a:pt x="246863" y="2131734"/>
                  <a:pt x="53339" y="1812420"/>
                </a:cubicBezTo>
                <a:cubicBezTo>
                  <a:pt x="-140185" y="1493106"/>
                  <a:pt x="222672" y="644017"/>
                  <a:pt x="662939" y="346474"/>
                </a:cubicBezTo>
                <a:cubicBezTo>
                  <a:pt x="1103206" y="48931"/>
                  <a:pt x="2179683" y="-55087"/>
                  <a:pt x="2694940" y="27161"/>
                </a:cubicBezTo>
                <a:cubicBezTo>
                  <a:pt x="3210197" y="109409"/>
                  <a:pt x="3560959" y="566609"/>
                  <a:pt x="3754483" y="839961"/>
                </a:cubicBezTo>
                <a:cubicBezTo>
                  <a:pt x="3948007" y="1113313"/>
                  <a:pt x="4177815" y="1430208"/>
                  <a:pt x="3856082" y="1667274"/>
                </a:cubicBezTo>
                <a:cubicBezTo>
                  <a:pt x="3534349" y="1904340"/>
                  <a:pt x="2457873" y="2238169"/>
                  <a:pt x="1824082" y="2262360"/>
                </a:cubicBezTo>
                <a:close/>
              </a:path>
            </a:pathLst>
          </a:custGeom>
          <a:solidFill>
            <a:srgbClr val="0E5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10">
            <a:extLst>
              <a:ext uri="{FF2B5EF4-FFF2-40B4-BE49-F238E27FC236}">
                <a16:creationId xmlns:a16="http://schemas.microsoft.com/office/drawing/2014/main" id="{8B183B4C-9457-49D5-9796-2FAA2DEE0652}"/>
              </a:ext>
            </a:extLst>
          </p:cNvPr>
          <p:cNvSpPr/>
          <p:nvPr userDrawn="1"/>
        </p:nvSpPr>
        <p:spPr>
          <a:xfrm rot="10800000">
            <a:off x="-1386870" y="-1583779"/>
            <a:ext cx="4016541" cy="2264816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6541" h="2264816">
                <a:moveTo>
                  <a:pt x="1824082" y="2262360"/>
                </a:moveTo>
                <a:cubicBezTo>
                  <a:pt x="1190292" y="2286551"/>
                  <a:pt x="246863" y="2131734"/>
                  <a:pt x="53339" y="1812420"/>
                </a:cubicBezTo>
                <a:cubicBezTo>
                  <a:pt x="-140185" y="1493106"/>
                  <a:pt x="222672" y="644017"/>
                  <a:pt x="662939" y="346474"/>
                </a:cubicBezTo>
                <a:cubicBezTo>
                  <a:pt x="1103206" y="48931"/>
                  <a:pt x="2179683" y="-55087"/>
                  <a:pt x="2694940" y="27161"/>
                </a:cubicBezTo>
                <a:cubicBezTo>
                  <a:pt x="3210197" y="109409"/>
                  <a:pt x="3560959" y="566609"/>
                  <a:pt x="3754483" y="839961"/>
                </a:cubicBezTo>
                <a:cubicBezTo>
                  <a:pt x="3948007" y="1113313"/>
                  <a:pt x="4177815" y="1430208"/>
                  <a:pt x="3856082" y="1667274"/>
                </a:cubicBezTo>
                <a:cubicBezTo>
                  <a:pt x="3534349" y="1904340"/>
                  <a:pt x="2457873" y="2238169"/>
                  <a:pt x="1824082" y="2262360"/>
                </a:cubicBezTo>
                <a:close/>
              </a:path>
            </a:pathLst>
          </a:custGeom>
          <a:solidFill>
            <a:srgbClr val="0E5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32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0F255-DF12-430B-88B2-EB7DC4DDC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3B9C72-075F-417D-A0BE-8114AA799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475761-FC2C-4DCF-ADDF-CF377C24A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4C84EA-B301-46A7-9DFC-77BFA6135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B9E56F-C5FA-4C73-AC68-4DE70DDDC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3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79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8277F-592B-45E5-90DB-1C68EB6DC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95A7BF-E6B9-47C5-A497-55A705511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8BDF78-0842-445A-92C7-B8DFB888D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FDE3EA-A18A-4AAA-8475-D315053A4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AFE13E-5CA5-4333-9C69-28DB28FE9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8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6B66FE-6DA9-40D1-A0D2-7CF777EC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592414-43FC-4EE2-9223-509BB6553C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6C575C-A4B6-41BF-89E6-47C3151B9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9B5737-FD04-4406-95AF-DC74BB5A5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5EBEB8-FAF2-48C1-9C8A-CBCAB7B73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D083D4-27D8-41F8-B32B-79334B37F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76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456930-CD20-4C2F-A84C-5B131D0B5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69BC74-A6A9-4F3E-A1C8-8CC29F970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F0EBE5-F7FB-4DB5-9B21-85CF16CF2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359F3D-A604-41B2-8391-D069935F19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3AAE855-9896-4189-BAC7-93BA6B77F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92B2ED1-5410-4B05-99BD-F444BD42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D7650F7-64BC-4A82-A8E4-7EBEBACE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609C829-B1DD-47A9-B765-DC8C9A06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92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11AAC1-2B0B-4F78-A615-1D22138E4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E02713-7F67-4F7F-8DC9-84B0D17E6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F8964B-A6B6-42E3-956E-4B5A1D4A0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E1631B-578C-4099-AC9B-C1E36032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27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732B36C-61AF-48B9-BE62-85D83F98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C7B2720-F456-44ED-8B11-037B755AC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34B77D8-F133-4307-A65C-F42AFA4E1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96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5AF2D-C3C4-4275-877B-A69EB6281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530F1C-89B0-4946-80DD-013F848D1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DC403B-5B02-46C0-8421-1512D1EC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626DCD-589A-4F43-AC10-C9DEBD5C4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4D32FB-251E-49CE-9042-38AE805A8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E0E483-DF34-4698-AFBB-1FACF96D4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93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6D206-6C06-468F-B3EE-35F00BE44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98A2121-3EED-4FD2-A303-A087C89649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C992C9-7731-46F7-B941-CDA12C88A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94D2F9-B93E-4D5E-8685-B88B7B6FD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597B65-64FA-415A-9A6D-665D2E3AA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8452AD-8E5F-4E3C-B44E-1477F42E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39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CA105-7396-4042-949F-4BB4F01B2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305344-C760-41F6-971B-8343E9BA1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2CC7EC-5ADD-4410-8137-BA62F042C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2486BD-A629-461F-9C38-DD3243181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B486AE-5A98-4CD4-A556-43D3E4B87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DA4135F-7957-42B2-9B27-50E3580C6B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652B2DF-D02F-41B7-8869-3EB123696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AD7EF3-86EF-4B03-8EC2-B6E4D92BA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C22819-1A7E-44AF-9436-871DE659E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839652-8FAF-4705-B4AB-9A8E88D20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37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1E1BF6-D173-479E-AB12-D910C5585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0A84FC-8D03-43DB-90F0-5167DE521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A891CB-C8D0-48EC-B811-947D03142F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0992F-8A02-4D85-9650-26F6D4676BE5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61EDE-97C5-4C83-AB67-6AB970A2FC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358892-41DE-43A2-B81B-F5F28EE7D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B8757-1F12-4F95-B457-64450A7EF92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7"/>
            <a:extLst>
              <a:ext uri="{FF2B5EF4-FFF2-40B4-BE49-F238E27FC236}">
                <a16:creationId xmlns:a16="http://schemas.microsoft.com/office/drawing/2014/main" id="{7441A85C-09F1-4129-ACAA-D798CB8E986A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50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3" r:id="rId4"/>
    <p:sldLayoutId id="214748366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fipi.ru/navigator-podgotovki/navigator-oge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4354" y="1821951"/>
            <a:ext cx="8377646" cy="2764116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/>
                <a:ea typeface="Times New Roman" panose="02020603050405020304"/>
              </a:rPr>
              <a:t>Методические рекомендации на основе анализа типичных ошибок участников ОГЭ по физике 2026 г</a:t>
            </a:r>
            <a:br>
              <a:rPr lang="ru-RU" sz="4000" dirty="0" smtClean="0">
                <a:latin typeface="Times New Roman" panose="02020603050405020304"/>
                <a:ea typeface="Times New Roman" panose="02020603050405020304"/>
              </a:rPr>
            </a:br>
            <a:r>
              <a:rPr lang="ru-RU" dirty="0" smtClean="0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</a:rPr>
              <a:t/>
            </a:r>
            <a:br>
              <a:rPr lang="ru-RU" dirty="0" smtClean="0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04692" y="5326352"/>
            <a:ext cx="53873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smtClean="0"/>
              <a:t>              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Борякина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Н.В.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учитель ГБОУ СОШ с. Утевка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ОГЭ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Всего участников ЮВУ – 94 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м.р. Алексеевский – 13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м.р.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Борский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– 25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м. р.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Нефтегорский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– 56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04292" y="953428"/>
          <a:ext cx="89154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38200" y="801858"/>
          <a:ext cx="10683240" cy="5375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375" y="478302"/>
            <a:ext cx="9844734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657114" cy="59147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Задание 4, 7, 9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455" y="925293"/>
            <a:ext cx="8915400" cy="55181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8525" y="1173055"/>
            <a:ext cx="4721567" cy="233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 cstate="print"/>
          <a:srcRect t="48991"/>
          <a:stretch>
            <a:fillRect/>
          </a:stretch>
        </p:blipFill>
        <p:spPr bwMode="auto">
          <a:xfrm>
            <a:off x="6780629" y="3418449"/>
            <a:ext cx="4979962" cy="158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6030" y="844061"/>
            <a:ext cx="4633595" cy="399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8240" y="4757943"/>
            <a:ext cx="4787631" cy="2100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657114" cy="61961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Задание 11, 12, 13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5997" y="1065970"/>
            <a:ext cx="8915400" cy="42520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0255" y="1271806"/>
            <a:ext cx="4823482" cy="922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2837" y="994480"/>
            <a:ext cx="4234375" cy="542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964" y="2226455"/>
            <a:ext cx="5387926" cy="1581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408" y="4248443"/>
            <a:ext cx="523487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657114" cy="6336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Задание 18, 19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80403" y="1234782"/>
            <a:ext cx="8915400" cy="59401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910" y="900331"/>
            <a:ext cx="4739571" cy="519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2997" y="797022"/>
            <a:ext cx="3945987" cy="4506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4849" y="5215671"/>
            <a:ext cx="35433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657114" cy="57741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Задания 20, 21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80403" y="1037835"/>
            <a:ext cx="8915400" cy="650289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9981" y="1860215"/>
            <a:ext cx="7028601" cy="3443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  <a:hlinkClick r:id="rId2"/>
              </a:rPr>
              <a:t>https://fipi.ru/navigator-podgotovki/navigator-oge#fi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ru-RU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9F28181-CAC9-4755-AE9D-08F13E4BB81A}"/>
              </a:ext>
            </a:extLst>
          </p:cNvPr>
          <p:cNvSpPr/>
          <p:nvPr/>
        </p:nvSpPr>
        <p:spPr>
          <a:xfrm>
            <a:off x="3699802" y="2222695"/>
            <a:ext cx="4825219" cy="3277773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9">
            <a:extLst>
              <a:ext uri="{FF2B5EF4-FFF2-40B4-BE49-F238E27FC236}">
                <a16:creationId xmlns:a16="http://schemas.microsoft.com/office/drawing/2014/main" id="{68B983CA-DBC8-4CCA-AEE1-64070325D8A0}"/>
              </a:ext>
            </a:extLst>
          </p:cNvPr>
          <p:cNvSpPr txBox="1">
            <a:spLocks/>
          </p:cNvSpPr>
          <p:nvPr/>
        </p:nvSpPr>
        <p:spPr>
          <a:xfrm>
            <a:off x="3334872" y="1548148"/>
            <a:ext cx="5522258" cy="1150267"/>
          </a:xfrm>
          <a:prstGeom prst="rect">
            <a:avLst/>
          </a:prstGeom>
          <a:effectLst>
            <a:outerShdw blurRad="50800" dist="38100" dir="5400000" algn="t" rotWithShape="0">
              <a:schemeClr val="accent4">
                <a:lumMod val="50000"/>
                <a:alpha val="40000"/>
              </a:scheme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7200" b="1" dirty="0" smtClean="0">
              <a:solidFill>
                <a:srgbClr val="0E5856"/>
              </a:solidFill>
            </a:endParaRPr>
          </a:p>
          <a:p>
            <a:pPr algn="ctr"/>
            <a:r>
              <a:rPr lang="ru-RU" sz="6000" b="1" dirty="0" smtClean="0">
                <a:solidFill>
                  <a:srgbClr val="0E5856"/>
                </a:solidFill>
              </a:rPr>
              <a:t>СПАСИБО</a:t>
            </a:r>
          </a:p>
          <a:p>
            <a:pPr algn="ctr"/>
            <a:r>
              <a:rPr lang="ru-RU" sz="6000" b="1" dirty="0" smtClean="0">
                <a:solidFill>
                  <a:srgbClr val="0E5856"/>
                </a:solidFill>
              </a:rPr>
              <a:t>ЗА</a:t>
            </a:r>
          </a:p>
          <a:p>
            <a:pPr algn="ctr"/>
            <a:r>
              <a:rPr lang="ru-RU" sz="6000" b="1" dirty="0" smtClean="0">
                <a:solidFill>
                  <a:srgbClr val="0E5856"/>
                </a:solidFill>
              </a:rPr>
              <a:t>ВНИМАНИЕ</a:t>
            </a:r>
          </a:p>
          <a:p>
            <a:pPr algn="ctr"/>
            <a:endParaRPr lang="ru-RU" sz="7200" b="1" dirty="0">
              <a:solidFill>
                <a:srgbClr val="0E5856"/>
              </a:solidFill>
            </a:endParaRP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id="{06D1C50A-7B93-45C8-AF46-F64ABAA4E34E}"/>
              </a:ext>
            </a:extLst>
          </p:cNvPr>
          <p:cNvSpPr txBox="1">
            <a:spLocks/>
          </p:cNvSpPr>
          <p:nvPr/>
        </p:nvSpPr>
        <p:spPr>
          <a:xfrm>
            <a:off x="2608499" y="2882976"/>
            <a:ext cx="6975002" cy="17057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>
                <a:solidFill>
                  <a:srgbClr val="0E5856"/>
                </a:solidFill>
              </a:rPr>
              <a:t>. </a:t>
            </a:r>
            <a:endParaRPr lang="ru-RU" sz="1600" dirty="0">
              <a:solidFill>
                <a:srgbClr val="0E58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47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74</Words>
  <Application>Microsoft Office PowerPoint</Application>
  <PresentationFormat>Широкоэкранный</PresentationFormat>
  <Paragraphs>18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Методические рекомендации на основе анализа типичных ошибок участников ОГЭ по физике 2026 г   </vt:lpstr>
      <vt:lpstr>ОГЭ</vt:lpstr>
      <vt:lpstr>Презентация PowerPoint</vt:lpstr>
      <vt:lpstr>Презентация PowerPoint</vt:lpstr>
      <vt:lpstr>Презентация PowerPoint</vt:lpstr>
      <vt:lpstr>Задание 4, 7, 9</vt:lpstr>
      <vt:lpstr>Задание 11, 12, 13</vt:lpstr>
      <vt:lpstr>Задание 18, 19</vt:lpstr>
      <vt:lpstr>Задания 20, 21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AA</cp:lastModifiedBy>
  <cp:revision>78</cp:revision>
  <dcterms:created xsi:type="dcterms:W3CDTF">2021-05-07T13:17:58Z</dcterms:created>
  <dcterms:modified xsi:type="dcterms:W3CDTF">2026-09-08T08:42:23Z</dcterms:modified>
</cp:coreProperties>
</file>