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6" r:id="rId19"/>
    <p:sldId id="287" r:id="rId20"/>
    <p:sldId id="292" r:id="rId21"/>
    <p:sldId id="297" r:id="rId22"/>
    <p:sldId id="298" r:id="rId23"/>
    <p:sldId id="299" r:id="rId24"/>
    <p:sldId id="305" r:id="rId25"/>
    <p:sldId id="306" r:id="rId2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761"/>
            <a:ext cx="1058545" cy="5212715"/>
          </a:xfrm>
          <a:custGeom>
            <a:avLst/>
            <a:gdLst/>
            <a:ahLst/>
            <a:cxnLst/>
            <a:rect l="l" t="t" r="r" b="b"/>
            <a:pathLst>
              <a:path w="1058545" h="5212715">
                <a:moveTo>
                  <a:pt x="0" y="5212477"/>
                </a:moveTo>
                <a:lnTo>
                  <a:pt x="1058418" y="3979164"/>
                </a:lnTo>
                <a:lnTo>
                  <a:pt x="1058418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761"/>
            <a:ext cx="702310" cy="4546600"/>
          </a:xfrm>
          <a:custGeom>
            <a:avLst/>
            <a:gdLst/>
            <a:ahLst/>
            <a:cxnLst/>
            <a:rect l="l" t="t" r="r" b="b"/>
            <a:pathLst>
              <a:path w="702310" h="4546600">
                <a:moveTo>
                  <a:pt x="0" y="4546059"/>
                </a:moveTo>
                <a:lnTo>
                  <a:pt x="701802" y="3731895"/>
                </a:lnTo>
                <a:lnTo>
                  <a:pt x="699757" y="0"/>
                </a:lnTo>
              </a:path>
            </a:pathLst>
          </a:custGeom>
          <a:ln w="38100">
            <a:solidFill>
              <a:srgbClr val="003C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410845" cy="3958590"/>
          </a:xfrm>
          <a:custGeom>
            <a:avLst/>
            <a:gdLst/>
            <a:ahLst/>
            <a:cxnLst/>
            <a:rect l="l" t="t" r="r" b="b"/>
            <a:pathLst>
              <a:path w="410845" h="3958590">
                <a:moveTo>
                  <a:pt x="0" y="3958319"/>
                </a:moveTo>
                <a:lnTo>
                  <a:pt x="410718" y="3485769"/>
                </a:lnTo>
                <a:lnTo>
                  <a:pt x="410698" y="3435217"/>
                </a:lnTo>
                <a:lnTo>
                  <a:pt x="410678" y="3384665"/>
                </a:lnTo>
                <a:lnTo>
                  <a:pt x="410658" y="3334114"/>
                </a:lnTo>
                <a:lnTo>
                  <a:pt x="410638" y="3283562"/>
                </a:lnTo>
                <a:lnTo>
                  <a:pt x="410618" y="3233011"/>
                </a:lnTo>
                <a:lnTo>
                  <a:pt x="410598" y="3182459"/>
                </a:lnTo>
                <a:lnTo>
                  <a:pt x="410578" y="3131908"/>
                </a:lnTo>
                <a:lnTo>
                  <a:pt x="410558" y="3081356"/>
                </a:lnTo>
                <a:lnTo>
                  <a:pt x="410538" y="3030805"/>
                </a:lnTo>
                <a:lnTo>
                  <a:pt x="410518" y="2980253"/>
                </a:lnTo>
                <a:lnTo>
                  <a:pt x="410498" y="2929702"/>
                </a:lnTo>
                <a:lnTo>
                  <a:pt x="410478" y="2879150"/>
                </a:lnTo>
                <a:lnTo>
                  <a:pt x="410458" y="2828599"/>
                </a:lnTo>
                <a:lnTo>
                  <a:pt x="410438" y="2778047"/>
                </a:lnTo>
                <a:lnTo>
                  <a:pt x="410418" y="2727496"/>
                </a:lnTo>
                <a:lnTo>
                  <a:pt x="410398" y="2676944"/>
                </a:lnTo>
                <a:lnTo>
                  <a:pt x="410378" y="2626393"/>
                </a:lnTo>
                <a:lnTo>
                  <a:pt x="410358" y="2575841"/>
                </a:lnTo>
                <a:lnTo>
                  <a:pt x="410337" y="2525290"/>
                </a:lnTo>
                <a:lnTo>
                  <a:pt x="410317" y="2474738"/>
                </a:lnTo>
                <a:lnTo>
                  <a:pt x="410297" y="2424187"/>
                </a:lnTo>
                <a:lnTo>
                  <a:pt x="410277" y="2373635"/>
                </a:lnTo>
                <a:lnTo>
                  <a:pt x="410257" y="2323083"/>
                </a:lnTo>
                <a:lnTo>
                  <a:pt x="410237" y="2272532"/>
                </a:lnTo>
                <a:lnTo>
                  <a:pt x="410217" y="2221980"/>
                </a:lnTo>
                <a:lnTo>
                  <a:pt x="410197" y="2171429"/>
                </a:lnTo>
                <a:lnTo>
                  <a:pt x="410176" y="2120877"/>
                </a:lnTo>
                <a:lnTo>
                  <a:pt x="410156" y="2070326"/>
                </a:lnTo>
                <a:lnTo>
                  <a:pt x="410136" y="2019774"/>
                </a:lnTo>
                <a:lnTo>
                  <a:pt x="410116" y="1969223"/>
                </a:lnTo>
                <a:lnTo>
                  <a:pt x="410096" y="1918671"/>
                </a:lnTo>
                <a:lnTo>
                  <a:pt x="410076" y="1868120"/>
                </a:lnTo>
                <a:lnTo>
                  <a:pt x="410056" y="1817568"/>
                </a:lnTo>
                <a:lnTo>
                  <a:pt x="410035" y="1767017"/>
                </a:lnTo>
                <a:lnTo>
                  <a:pt x="410015" y="1716465"/>
                </a:lnTo>
                <a:lnTo>
                  <a:pt x="409995" y="1665914"/>
                </a:lnTo>
                <a:lnTo>
                  <a:pt x="409975" y="1615362"/>
                </a:lnTo>
                <a:lnTo>
                  <a:pt x="409955" y="1564811"/>
                </a:lnTo>
                <a:lnTo>
                  <a:pt x="409935" y="1514259"/>
                </a:lnTo>
                <a:lnTo>
                  <a:pt x="409915" y="1463708"/>
                </a:lnTo>
                <a:lnTo>
                  <a:pt x="409894" y="1413156"/>
                </a:lnTo>
                <a:lnTo>
                  <a:pt x="409874" y="1362605"/>
                </a:lnTo>
                <a:lnTo>
                  <a:pt x="409854" y="1312053"/>
                </a:lnTo>
                <a:lnTo>
                  <a:pt x="409834" y="1261502"/>
                </a:lnTo>
                <a:lnTo>
                  <a:pt x="409814" y="1210950"/>
                </a:lnTo>
                <a:lnTo>
                  <a:pt x="409794" y="1160398"/>
                </a:lnTo>
                <a:lnTo>
                  <a:pt x="409774" y="1109847"/>
                </a:lnTo>
                <a:lnTo>
                  <a:pt x="409753" y="1059295"/>
                </a:lnTo>
                <a:lnTo>
                  <a:pt x="409733" y="1008744"/>
                </a:lnTo>
                <a:lnTo>
                  <a:pt x="409713" y="958192"/>
                </a:lnTo>
                <a:lnTo>
                  <a:pt x="409693" y="907641"/>
                </a:lnTo>
                <a:lnTo>
                  <a:pt x="409673" y="857089"/>
                </a:lnTo>
                <a:lnTo>
                  <a:pt x="409653" y="806538"/>
                </a:lnTo>
                <a:lnTo>
                  <a:pt x="409633" y="755986"/>
                </a:lnTo>
                <a:lnTo>
                  <a:pt x="409613" y="705435"/>
                </a:lnTo>
                <a:lnTo>
                  <a:pt x="409593" y="654883"/>
                </a:lnTo>
                <a:lnTo>
                  <a:pt x="409573" y="604332"/>
                </a:lnTo>
                <a:lnTo>
                  <a:pt x="409553" y="553780"/>
                </a:lnTo>
                <a:lnTo>
                  <a:pt x="409533" y="503229"/>
                </a:lnTo>
                <a:lnTo>
                  <a:pt x="409513" y="452677"/>
                </a:lnTo>
                <a:lnTo>
                  <a:pt x="409493" y="402126"/>
                </a:lnTo>
                <a:lnTo>
                  <a:pt x="409473" y="351574"/>
                </a:lnTo>
                <a:lnTo>
                  <a:pt x="409453" y="301023"/>
                </a:lnTo>
                <a:lnTo>
                  <a:pt x="409433" y="250471"/>
                </a:lnTo>
                <a:lnTo>
                  <a:pt x="409413" y="199920"/>
                </a:lnTo>
                <a:lnTo>
                  <a:pt x="409393" y="149368"/>
                </a:lnTo>
                <a:lnTo>
                  <a:pt x="409373" y="98817"/>
                </a:lnTo>
                <a:lnTo>
                  <a:pt x="409353" y="48265"/>
                </a:lnTo>
                <a:lnTo>
                  <a:pt x="409334" y="0"/>
                </a:lnTo>
              </a:path>
            </a:pathLst>
          </a:custGeom>
          <a:ln w="381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49711" y="182879"/>
            <a:ext cx="1411224" cy="104241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0020" y="6501381"/>
            <a:ext cx="1568196" cy="2895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3744" y="101956"/>
            <a:ext cx="9684511" cy="1143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22577" y="2798825"/>
            <a:ext cx="9546844" cy="1708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-19050"/>
            <a:ext cx="12211050" cy="6877050"/>
            <a:chOff x="-19050" y="-19050"/>
            <a:chExt cx="12211050" cy="6877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61"/>
              <a:ext cx="1058545" cy="5212715"/>
            </a:xfrm>
            <a:custGeom>
              <a:avLst/>
              <a:gdLst/>
              <a:ahLst/>
              <a:cxnLst/>
              <a:rect l="l" t="t" r="r" b="b"/>
              <a:pathLst>
                <a:path w="1058545" h="5212715">
                  <a:moveTo>
                    <a:pt x="0" y="5212477"/>
                  </a:moveTo>
                  <a:lnTo>
                    <a:pt x="1058418" y="3979164"/>
                  </a:lnTo>
                  <a:lnTo>
                    <a:pt x="1058418" y="0"/>
                  </a:lnTo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1"/>
              <a:ext cx="702310" cy="4546600"/>
            </a:xfrm>
            <a:custGeom>
              <a:avLst/>
              <a:gdLst/>
              <a:ahLst/>
              <a:cxnLst/>
              <a:rect l="l" t="t" r="r" b="b"/>
              <a:pathLst>
                <a:path w="702310" h="4546600">
                  <a:moveTo>
                    <a:pt x="0" y="4546059"/>
                  </a:moveTo>
                  <a:lnTo>
                    <a:pt x="701802" y="3731895"/>
                  </a:lnTo>
                  <a:lnTo>
                    <a:pt x="699757" y="0"/>
                  </a:lnTo>
                </a:path>
              </a:pathLst>
            </a:custGeom>
            <a:ln w="38100">
              <a:solidFill>
                <a:srgbClr val="DF6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10845" cy="3958590"/>
            </a:xfrm>
            <a:custGeom>
              <a:avLst/>
              <a:gdLst/>
              <a:ahLst/>
              <a:cxnLst/>
              <a:rect l="l" t="t" r="r" b="b"/>
              <a:pathLst>
                <a:path w="410845" h="3958590">
                  <a:moveTo>
                    <a:pt x="0" y="3958319"/>
                  </a:moveTo>
                  <a:lnTo>
                    <a:pt x="410718" y="3485769"/>
                  </a:lnTo>
                  <a:lnTo>
                    <a:pt x="410698" y="3435217"/>
                  </a:lnTo>
                  <a:lnTo>
                    <a:pt x="410678" y="3384665"/>
                  </a:lnTo>
                  <a:lnTo>
                    <a:pt x="410658" y="3334114"/>
                  </a:lnTo>
                  <a:lnTo>
                    <a:pt x="410638" y="3283562"/>
                  </a:lnTo>
                  <a:lnTo>
                    <a:pt x="410618" y="3233011"/>
                  </a:lnTo>
                  <a:lnTo>
                    <a:pt x="410598" y="3182459"/>
                  </a:lnTo>
                  <a:lnTo>
                    <a:pt x="410578" y="3131908"/>
                  </a:lnTo>
                  <a:lnTo>
                    <a:pt x="410558" y="3081356"/>
                  </a:lnTo>
                  <a:lnTo>
                    <a:pt x="410538" y="3030805"/>
                  </a:lnTo>
                  <a:lnTo>
                    <a:pt x="410518" y="2980253"/>
                  </a:lnTo>
                  <a:lnTo>
                    <a:pt x="410498" y="2929702"/>
                  </a:lnTo>
                  <a:lnTo>
                    <a:pt x="410478" y="2879150"/>
                  </a:lnTo>
                  <a:lnTo>
                    <a:pt x="410458" y="2828599"/>
                  </a:lnTo>
                  <a:lnTo>
                    <a:pt x="410438" y="2778047"/>
                  </a:lnTo>
                  <a:lnTo>
                    <a:pt x="410418" y="2727496"/>
                  </a:lnTo>
                  <a:lnTo>
                    <a:pt x="410398" y="2676944"/>
                  </a:lnTo>
                  <a:lnTo>
                    <a:pt x="410378" y="2626393"/>
                  </a:lnTo>
                  <a:lnTo>
                    <a:pt x="410358" y="2575841"/>
                  </a:lnTo>
                  <a:lnTo>
                    <a:pt x="410337" y="2525290"/>
                  </a:lnTo>
                  <a:lnTo>
                    <a:pt x="410317" y="2474738"/>
                  </a:lnTo>
                  <a:lnTo>
                    <a:pt x="410297" y="2424187"/>
                  </a:lnTo>
                  <a:lnTo>
                    <a:pt x="410277" y="2373635"/>
                  </a:lnTo>
                  <a:lnTo>
                    <a:pt x="410257" y="2323083"/>
                  </a:lnTo>
                  <a:lnTo>
                    <a:pt x="410237" y="2272532"/>
                  </a:lnTo>
                  <a:lnTo>
                    <a:pt x="410217" y="2221980"/>
                  </a:lnTo>
                  <a:lnTo>
                    <a:pt x="410197" y="2171429"/>
                  </a:lnTo>
                  <a:lnTo>
                    <a:pt x="410176" y="2120877"/>
                  </a:lnTo>
                  <a:lnTo>
                    <a:pt x="410156" y="2070326"/>
                  </a:lnTo>
                  <a:lnTo>
                    <a:pt x="410136" y="2019774"/>
                  </a:lnTo>
                  <a:lnTo>
                    <a:pt x="410116" y="1969223"/>
                  </a:lnTo>
                  <a:lnTo>
                    <a:pt x="410096" y="1918671"/>
                  </a:lnTo>
                  <a:lnTo>
                    <a:pt x="410076" y="1868120"/>
                  </a:lnTo>
                  <a:lnTo>
                    <a:pt x="410056" y="1817568"/>
                  </a:lnTo>
                  <a:lnTo>
                    <a:pt x="410035" y="1767017"/>
                  </a:lnTo>
                  <a:lnTo>
                    <a:pt x="410015" y="1716465"/>
                  </a:lnTo>
                  <a:lnTo>
                    <a:pt x="409995" y="1665914"/>
                  </a:lnTo>
                  <a:lnTo>
                    <a:pt x="409975" y="1615362"/>
                  </a:lnTo>
                  <a:lnTo>
                    <a:pt x="409955" y="1564811"/>
                  </a:lnTo>
                  <a:lnTo>
                    <a:pt x="409935" y="1514259"/>
                  </a:lnTo>
                  <a:lnTo>
                    <a:pt x="409915" y="1463708"/>
                  </a:lnTo>
                  <a:lnTo>
                    <a:pt x="409894" y="1413156"/>
                  </a:lnTo>
                  <a:lnTo>
                    <a:pt x="409874" y="1362605"/>
                  </a:lnTo>
                  <a:lnTo>
                    <a:pt x="409854" y="1312053"/>
                  </a:lnTo>
                  <a:lnTo>
                    <a:pt x="409834" y="1261502"/>
                  </a:lnTo>
                  <a:lnTo>
                    <a:pt x="409814" y="1210950"/>
                  </a:lnTo>
                  <a:lnTo>
                    <a:pt x="409794" y="1160398"/>
                  </a:lnTo>
                  <a:lnTo>
                    <a:pt x="409774" y="1109847"/>
                  </a:lnTo>
                  <a:lnTo>
                    <a:pt x="409753" y="1059295"/>
                  </a:lnTo>
                  <a:lnTo>
                    <a:pt x="409733" y="1008744"/>
                  </a:lnTo>
                  <a:lnTo>
                    <a:pt x="409713" y="958192"/>
                  </a:lnTo>
                  <a:lnTo>
                    <a:pt x="409693" y="907641"/>
                  </a:lnTo>
                  <a:lnTo>
                    <a:pt x="409673" y="857089"/>
                  </a:lnTo>
                  <a:lnTo>
                    <a:pt x="409653" y="806538"/>
                  </a:lnTo>
                  <a:lnTo>
                    <a:pt x="409633" y="755986"/>
                  </a:lnTo>
                  <a:lnTo>
                    <a:pt x="409613" y="705435"/>
                  </a:lnTo>
                  <a:lnTo>
                    <a:pt x="409593" y="654883"/>
                  </a:lnTo>
                  <a:lnTo>
                    <a:pt x="409573" y="604332"/>
                  </a:lnTo>
                  <a:lnTo>
                    <a:pt x="409553" y="553780"/>
                  </a:lnTo>
                  <a:lnTo>
                    <a:pt x="409533" y="503229"/>
                  </a:lnTo>
                  <a:lnTo>
                    <a:pt x="409513" y="452677"/>
                  </a:lnTo>
                  <a:lnTo>
                    <a:pt x="409493" y="402126"/>
                  </a:lnTo>
                  <a:lnTo>
                    <a:pt x="409473" y="351574"/>
                  </a:lnTo>
                  <a:lnTo>
                    <a:pt x="409453" y="301023"/>
                  </a:lnTo>
                  <a:lnTo>
                    <a:pt x="409433" y="250471"/>
                  </a:lnTo>
                  <a:lnTo>
                    <a:pt x="409413" y="199920"/>
                  </a:lnTo>
                  <a:lnTo>
                    <a:pt x="409393" y="149368"/>
                  </a:lnTo>
                  <a:lnTo>
                    <a:pt x="409373" y="98817"/>
                  </a:lnTo>
                  <a:lnTo>
                    <a:pt x="409353" y="48265"/>
                  </a:lnTo>
                  <a:lnTo>
                    <a:pt x="409334" y="0"/>
                  </a:lnTo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050" y="5673852"/>
            <a:ext cx="5554980" cy="1203325"/>
            <a:chOff x="-19050" y="5673852"/>
            <a:chExt cx="5554980" cy="1203325"/>
          </a:xfrm>
        </p:grpSpPr>
        <p:sp>
          <p:nvSpPr>
            <p:cNvPr id="8" name="object 8"/>
            <p:cNvSpPr/>
            <p:nvPr/>
          </p:nvSpPr>
          <p:spPr>
            <a:xfrm>
              <a:off x="0" y="5692902"/>
              <a:ext cx="5516880" cy="1165225"/>
            </a:xfrm>
            <a:custGeom>
              <a:avLst/>
              <a:gdLst/>
              <a:ahLst/>
              <a:cxnLst/>
              <a:rect l="l" t="t" r="r" b="b"/>
              <a:pathLst>
                <a:path w="5516880" h="1165225">
                  <a:moveTo>
                    <a:pt x="5516359" y="1165098"/>
                  </a:moveTo>
                  <a:lnTo>
                    <a:pt x="4331081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121146"/>
              <a:ext cx="4816475" cy="737235"/>
            </a:xfrm>
            <a:custGeom>
              <a:avLst/>
              <a:gdLst/>
              <a:ahLst/>
              <a:cxnLst/>
              <a:rect l="l" t="t" r="r" b="b"/>
              <a:pathLst>
                <a:path w="4816475" h="737234">
                  <a:moveTo>
                    <a:pt x="4816100" y="736854"/>
                  </a:moveTo>
                  <a:lnTo>
                    <a:pt x="4071747" y="0"/>
                  </a:lnTo>
                  <a:lnTo>
                    <a:pt x="4023980" y="33"/>
                  </a:lnTo>
                  <a:lnTo>
                    <a:pt x="3975970" y="73"/>
                  </a:lnTo>
                  <a:lnTo>
                    <a:pt x="3927725" y="120"/>
                  </a:lnTo>
                  <a:lnTo>
                    <a:pt x="3879248" y="173"/>
                  </a:lnTo>
                  <a:lnTo>
                    <a:pt x="3830548" y="232"/>
                  </a:lnTo>
                  <a:lnTo>
                    <a:pt x="3781629" y="297"/>
                  </a:lnTo>
                  <a:lnTo>
                    <a:pt x="3732498" y="367"/>
                  </a:lnTo>
                  <a:lnTo>
                    <a:pt x="3683161" y="444"/>
                  </a:lnTo>
                  <a:lnTo>
                    <a:pt x="3633624" y="526"/>
                  </a:lnTo>
                  <a:lnTo>
                    <a:pt x="3583893" y="613"/>
                  </a:lnTo>
                  <a:lnTo>
                    <a:pt x="3533974" y="705"/>
                  </a:lnTo>
                  <a:lnTo>
                    <a:pt x="3483874" y="802"/>
                  </a:lnTo>
                  <a:lnTo>
                    <a:pt x="3433597" y="904"/>
                  </a:lnTo>
                  <a:lnTo>
                    <a:pt x="3383151" y="1011"/>
                  </a:lnTo>
                  <a:lnTo>
                    <a:pt x="3332540" y="1122"/>
                  </a:lnTo>
                  <a:lnTo>
                    <a:pt x="3281773" y="1237"/>
                  </a:lnTo>
                  <a:lnTo>
                    <a:pt x="3230854" y="1357"/>
                  </a:lnTo>
                  <a:lnTo>
                    <a:pt x="3179789" y="1480"/>
                  </a:lnTo>
                  <a:lnTo>
                    <a:pt x="3128585" y="1608"/>
                  </a:lnTo>
                  <a:lnTo>
                    <a:pt x="3077247" y="1739"/>
                  </a:lnTo>
                  <a:lnTo>
                    <a:pt x="3025782" y="1873"/>
                  </a:lnTo>
                  <a:lnTo>
                    <a:pt x="2974196" y="2011"/>
                  </a:lnTo>
                  <a:lnTo>
                    <a:pt x="2922495" y="2151"/>
                  </a:lnTo>
                  <a:lnTo>
                    <a:pt x="2870685" y="2295"/>
                  </a:lnTo>
                  <a:lnTo>
                    <a:pt x="2818771" y="2442"/>
                  </a:lnTo>
                  <a:lnTo>
                    <a:pt x="2766761" y="2591"/>
                  </a:lnTo>
                  <a:lnTo>
                    <a:pt x="2714660" y="2743"/>
                  </a:lnTo>
                  <a:lnTo>
                    <a:pt x="2662474" y="2897"/>
                  </a:lnTo>
                  <a:lnTo>
                    <a:pt x="2610209" y="3053"/>
                  </a:lnTo>
                  <a:lnTo>
                    <a:pt x="2557871" y="3211"/>
                  </a:lnTo>
                  <a:lnTo>
                    <a:pt x="2505467" y="3371"/>
                  </a:lnTo>
                  <a:lnTo>
                    <a:pt x="2453002" y="3533"/>
                  </a:lnTo>
                  <a:lnTo>
                    <a:pt x="2400482" y="3696"/>
                  </a:lnTo>
                  <a:lnTo>
                    <a:pt x="2347914" y="3861"/>
                  </a:lnTo>
                  <a:lnTo>
                    <a:pt x="2295304" y="4026"/>
                  </a:lnTo>
                  <a:lnTo>
                    <a:pt x="2242657" y="4193"/>
                  </a:lnTo>
                  <a:lnTo>
                    <a:pt x="2189980" y="4360"/>
                  </a:lnTo>
                  <a:lnTo>
                    <a:pt x="2137279" y="4528"/>
                  </a:lnTo>
                  <a:lnTo>
                    <a:pt x="2084559" y="4697"/>
                  </a:lnTo>
                  <a:lnTo>
                    <a:pt x="2031827" y="4866"/>
                  </a:lnTo>
                  <a:lnTo>
                    <a:pt x="1979090" y="5035"/>
                  </a:lnTo>
                  <a:lnTo>
                    <a:pt x="1926352" y="5204"/>
                  </a:lnTo>
                  <a:lnTo>
                    <a:pt x="1873621" y="5373"/>
                  </a:lnTo>
                  <a:lnTo>
                    <a:pt x="1820901" y="5542"/>
                  </a:lnTo>
                  <a:lnTo>
                    <a:pt x="1768200" y="5710"/>
                  </a:lnTo>
                  <a:lnTo>
                    <a:pt x="1715523" y="5877"/>
                  </a:lnTo>
                  <a:lnTo>
                    <a:pt x="1662876" y="6044"/>
                  </a:lnTo>
                  <a:lnTo>
                    <a:pt x="1610266" y="6209"/>
                  </a:lnTo>
                  <a:lnTo>
                    <a:pt x="1557698" y="6374"/>
                  </a:lnTo>
                  <a:lnTo>
                    <a:pt x="1505179" y="6537"/>
                  </a:lnTo>
                  <a:lnTo>
                    <a:pt x="1452715" y="6699"/>
                  </a:lnTo>
                  <a:lnTo>
                    <a:pt x="1400311" y="6859"/>
                  </a:lnTo>
                  <a:lnTo>
                    <a:pt x="1347973" y="7017"/>
                  </a:lnTo>
                  <a:lnTo>
                    <a:pt x="1295709" y="7173"/>
                  </a:lnTo>
                  <a:lnTo>
                    <a:pt x="1243523" y="7327"/>
                  </a:lnTo>
                  <a:lnTo>
                    <a:pt x="1191422" y="7479"/>
                  </a:lnTo>
                  <a:lnTo>
                    <a:pt x="1139412" y="7628"/>
                  </a:lnTo>
                  <a:lnTo>
                    <a:pt x="1087500" y="7775"/>
                  </a:lnTo>
                  <a:lnTo>
                    <a:pt x="1035690" y="7919"/>
                  </a:lnTo>
                  <a:lnTo>
                    <a:pt x="983989" y="8060"/>
                  </a:lnTo>
                  <a:lnTo>
                    <a:pt x="932404" y="8197"/>
                  </a:lnTo>
                  <a:lnTo>
                    <a:pt x="880940" y="8332"/>
                  </a:lnTo>
                  <a:lnTo>
                    <a:pt x="829603" y="8463"/>
                  </a:lnTo>
                  <a:lnTo>
                    <a:pt x="778400" y="8590"/>
                  </a:lnTo>
                  <a:lnTo>
                    <a:pt x="727336" y="8713"/>
                  </a:lnTo>
                  <a:lnTo>
                    <a:pt x="676417" y="8833"/>
                  </a:lnTo>
                  <a:lnTo>
                    <a:pt x="625651" y="8948"/>
                  </a:lnTo>
                  <a:lnTo>
                    <a:pt x="575041" y="9059"/>
                  </a:lnTo>
                  <a:lnTo>
                    <a:pt x="524596" y="9166"/>
                  </a:lnTo>
                  <a:lnTo>
                    <a:pt x="474320" y="9268"/>
                  </a:lnTo>
                  <a:lnTo>
                    <a:pt x="424220" y="9365"/>
                  </a:lnTo>
                  <a:lnTo>
                    <a:pt x="374303" y="9457"/>
                  </a:lnTo>
                  <a:lnTo>
                    <a:pt x="324573" y="9544"/>
                  </a:lnTo>
                  <a:lnTo>
                    <a:pt x="275037" y="9626"/>
                  </a:lnTo>
                  <a:lnTo>
                    <a:pt x="225701" y="9703"/>
                  </a:lnTo>
                  <a:lnTo>
                    <a:pt x="176571" y="9773"/>
                  </a:lnTo>
                  <a:lnTo>
                    <a:pt x="127654" y="9838"/>
                  </a:lnTo>
                  <a:lnTo>
                    <a:pt x="78954" y="9897"/>
                  </a:lnTo>
                  <a:lnTo>
                    <a:pt x="30480" y="9950"/>
                  </a:lnTo>
                  <a:lnTo>
                    <a:pt x="0" y="9980"/>
                  </a:lnTo>
                </a:path>
              </a:pathLst>
            </a:custGeom>
            <a:ln w="38100">
              <a:solidFill>
                <a:srgbClr val="DF6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465565"/>
              <a:ext cx="4203065" cy="392430"/>
            </a:xfrm>
            <a:custGeom>
              <a:avLst/>
              <a:gdLst/>
              <a:ahLst/>
              <a:cxnLst/>
              <a:rect l="l" t="t" r="r" b="b"/>
              <a:pathLst>
                <a:path w="4203065" h="392429">
                  <a:moveTo>
                    <a:pt x="4202474" y="392434"/>
                  </a:moveTo>
                  <a:lnTo>
                    <a:pt x="3813555" y="5961"/>
                  </a:lnTo>
                  <a:lnTo>
                    <a:pt x="3765976" y="5979"/>
                  </a:lnTo>
                  <a:lnTo>
                    <a:pt x="3718117" y="5989"/>
                  </a:lnTo>
                  <a:lnTo>
                    <a:pt x="3669987" y="5992"/>
                  </a:lnTo>
                  <a:lnTo>
                    <a:pt x="3621591" y="5988"/>
                  </a:lnTo>
                  <a:lnTo>
                    <a:pt x="3572938" y="5978"/>
                  </a:lnTo>
                  <a:lnTo>
                    <a:pt x="3524036" y="5960"/>
                  </a:lnTo>
                  <a:lnTo>
                    <a:pt x="3474891" y="5936"/>
                  </a:lnTo>
                  <a:lnTo>
                    <a:pt x="3425511" y="5906"/>
                  </a:lnTo>
                  <a:lnTo>
                    <a:pt x="3375905" y="5870"/>
                  </a:lnTo>
                  <a:lnTo>
                    <a:pt x="3326078" y="5827"/>
                  </a:lnTo>
                  <a:lnTo>
                    <a:pt x="3276038" y="5779"/>
                  </a:lnTo>
                  <a:lnTo>
                    <a:pt x="3225794" y="5726"/>
                  </a:lnTo>
                  <a:lnTo>
                    <a:pt x="3175352" y="5667"/>
                  </a:lnTo>
                  <a:lnTo>
                    <a:pt x="3124720" y="5603"/>
                  </a:lnTo>
                  <a:lnTo>
                    <a:pt x="3073906" y="5535"/>
                  </a:lnTo>
                  <a:lnTo>
                    <a:pt x="3022916" y="5461"/>
                  </a:lnTo>
                  <a:lnTo>
                    <a:pt x="2971758" y="5383"/>
                  </a:lnTo>
                  <a:lnTo>
                    <a:pt x="2920440" y="5301"/>
                  </a:lnTo>
                  <a:lnTo>
                    <a:pt x="2868970" y="5215"/>
                  </a:lnTo>
                  <a:lnTo>
                    <a:pt x="2817354" y="5125"/>
                  </a:lnTo>
                  <a:lnTo>
                    <a:pt x="2765600" y="5031"/>
                  </a:lnTo>
                  <a:lnTo>
                    <a:pt x="2713716" y="4934"/>
                  </a:lnTo>
                  <a:lnTo>
                    <a:pt x="2661708" y="4833"/>
                  </a:lnTo>
                  <a:lnTo>
                    <a:pt x="2609585" y="4729"/>
                  </a:lnTo>
                  <a:lnTo>
                    <a:pt x="2557354" y="4623"/>
                  </a:lnTo>
                  <a:lnTo>
                    <a:pt x="2505023" y="4513"/>
                  </a:lnTo>
                  <a:lnTo>
                    <a:pt x="2452598" y="4401"/>
                  </a:lnTo>
                  <a:lnTo>
                    <a:pt x="2400087" y="4287"/>
                  </a:lnTo>
                  <a:lnTo>
                    <a:pt x="2347499" y="4171"/>
                  </a:lnTo>
                  <a:lnTo>
                    <a:pt x="2294839" y="4053"/>
                  </a:lnTo>
                  <a:lnTo>
                    <a:pt x="2242116" y="3933"/>
                  </a:lnTo>
                  <a:lnTo>
                    <a:pt x="2189337" y="3812"/>
                  </a:lnTo>
                  <a:lnTo>
                    <a:pt x="2136510" y="3689"/>
                  </a:lnTo>
                  <a:lnTo>
                    <a:pt x="2083642" y="3565"/>
                  </a:lnTo>
                  <a:lnTo>
                    <a:pt x="2030740" y="3440"/>
                  </a:lnTo>
                  <a:lnTo>
                    <a:pt x="1977812" y="3315"/>
                  </a:lnTo>
                  <a:lnTo>
                    <a:pt x="1924865" y="3189"/>
                  </a:lnTo>
                  <a:lnTo>
                    <a:pt x="1871908" y="3063"/>
                  </a:lnTo>
                  <a:lnTo>
                    <a:pt x="1818946" y="2937"/>
                  </a:lnTo>
                  <a:lnTo>
                    <a:pt x="1765989" y="2811"/>
                  </a:lnTo>
                  <a:lnTo>
                    <a:pt x="1713042" y="2685"/>
                  </a:lnTo>
                  <a:lnTo>
                    <a:pt x="1660114" y="2559"/>
                  </a:lnTo>
                  <a:lnTo>
                    <a:pt x="1607213" y="2435"/>
                  </a:lnTo>
                  <a:lnTo>
                    <a:pt x="1554344" y="2311"/>
                  </a:lnTo>
                  <a:lnTo>
                    <a:pt x="1501517" y="2188"/>
                  </a:lnTo>
                  <a:lnTo>
                    <a:pt x="1448739" y="2067"/>
                  </a:lnTo>
                  <a:lnTo>
                    <a:pt x="1396016" y="1947"/>
                  </a:lnTo>
                  <a:lnTo>
                    <a:pt x="1343357" y="1828"/>
                  </a:lnTo>
                  <a:lnTo>
                    <a:pt x="1290768" y="1712"/>
                  </a:lnTo>
                  <a:lnTo>
                    <a:pt x="1238258" y="1598"/>
                  </a:lnTo>
                  <a:lnTo>
                    <a:pt x="1185833" y="1486"/>
                  </a:lnTo>
                  <a:lnTo>
                    <a:pt x="1133502" y="1376"/>
                  </a:lnTo>
                  <a:lnTo>
                    <a:pt x="1081271" y="1269"/>
                  </a:lnTo>
                  <a:lnTo>
                    <a:pt x="1029149" y="1165"/>
                  </a:lnTo>
                  <a:lnTo>
                    <a:pt x="977142" y="1064"/>
                  </a:lnTo>
                  <a:lnTo>
                    <a:pt x="925258" y="967"/>
                  </a:lnTo>
                  <a:lnTo>
                    <a:pt x="873505" y="873"/>
                  </a:lnTo>
                  <a:lnTo>
                    <a:pt x="821889" y="782"/>
                  </a:lnTo>
                  <a:lnTo>
                    <a:pt x="770419" y="696"/>
                  </a:lnTo>
                  <a:lnTo>
                    <a:pt x="719102" y="613"/>
                  </a:lnTo>
                  <a:lnTo>
                    <a:pt x="667945" y="535"/>
                  </a:lnTo>
                  <a:lnTo>
                    <a:pt x="616956" y="462"/>
                  </a:lnTo>
                  <a:lnTo>
                    <a:pt x="566142" y="393"/>
                  </a:lnTo>
                  <a:lnTo>
                    <a:pt x="515510" y="328"/>
                  </a:lnTo>
                  <a:lnTo>
                    <a:pt x="465069" y="269"/>
                  </a:lnTo>
                  <a:lnTo>
                    <a:pt x="414825" y="216"/>
                  </a:lnTo>
                  <a:lnTo>
                    <a:pt x="364787" y="167"/>
                  </a:lnTo>
                  <a:lnTo>
                    <a:pt x="314961" y="125"/>
                  </a:lnTo>
                  <a:lnTo>
                    <a:pt x="265354" y="88"/>
                  </a:lnTo>
                  <a:lnTo>
                    <a:pt x="215976" y="57"/>
                  </a:lnTo>
                  <a:lnTo>
                    <a:pt x="166832" y="33"/>
                  </a:lnTo>
                  <a:lnTo>
                    <a:pt x="117930" y="15"/>
                  </a:lnTo>
                  <a:lnTo>
                    <a:pt x="69278" y="4"/>
                  </a:lnTo>
                  <a:lnTo>
                    <a:pt x="20884" y="0"/>
                  </a:lnTo>
                  <a:lnTo>
                    <a:pt x="0" y="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968617" y="4347275"/>
            <a:ext cx="4242435" cy="2529840"/>
            <a:chOff x="7968617" y="4347275"/>
            <a:chExt cx="4242435" cy="2529840"/>
          </a:xfrm>
        </p:grpSpPr>
        <p:sp>
          <p:nvSpPr>
            <p:cNvPr id="12" name="object 12"/>
            <p:cNvSpPr/>
            <p:nvPr/>
          </p:nvSpPr>
          <p:spPr>
            <a:xfrm>
              <a:off x="7987667" y="4366325"/>
              <a:ext cx="4204335" cy="2491740"/>
            </a:xfrm>
            <a:custGeom>
              <a:avLst/>
              <a:gdLst/>
              <a:ahLst/>
              <a:cxnLst/>
              <a:rect l="l" t="t" r="r" b="b"/>
              <a:pathLst>
                <a:path w="4204334" h="2491740">
                  <a:moveTo>
                    <a:pt x="0" y="2491674"/>
                  </a:moveTo>
                  <a:lnTo>
                    <a:pt x="4204332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52375" y="4643392"/>
              <a:ext cx="3740150" cy="2214880"/>
            </a:xfrm>
            <a:custGeom>
              <a:avLst/>
              <a:gdLst/>
              <a:ahLst/>
              <a:cxnLst/>
              <a:rect l="l" t="t" r="r" b="b"/>
              <a:pathLst>
                <a:path w="3740150" h="2214879">
                  <a:moveTo>
                    <a:pt x="0" y="2214607"/>
                  </a:moveTo>
                  <a:lnTo>
                    <a:pt x="3739624" y="0"/>
                  </a:lnTo>
                </a:path>
              </a:pathLst>
            </a:custGeom>
            <a:ln w="38100">
              <a:solidFill>
                <a:srgbClr val="DF6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96476" y="4908041"/>
              <a:ext cx="3295650" cy="1950085"/>
            </a:xfrm>
            <a:custGeom>
              <a:avLst/>
              <a:gdLst/>
              <a:ahLst/>
              <a:cxnLst/>
              <a:rect l="l" t="t" r="r" b="b"/>
              <a:pathLst>
                <a:path w="3295650" h="1950084">
                  <a:moveTo>
                    <a:pt x="0" y="1949957"/>
                  </a:moveTo>
                  <a:lnTo>
                    <a:pt x="3295523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277874" y="3987546"/>
            <a:ext cx="4237355" cy="0"/>
          </a:xfrm>
          <a:custGeom>
            <a:avLst/>
            <a:gdLst/>
            <a:ahLst/>
            <a:cxnLst/>
            <a:rect l="l" t="t" r="r" b="b"/>
            <a:pathLst>
              <a:path w="4237355">
                <a:moveTo>
                  <a:pt x="0" y="0"/>
                </a:moveTo>
                <a:lnTo>
                  <a:pt x="4237355" y="0"/>
                </a:lnTo>
              </a:path>
            </a:pathLst>
          </a:custGeom>
          <a:ln w="38100">
            <a:solidFill>
              <a:srgbClr val="DF66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0447" y="0"/>
            <a:ext cx="2442972" cy="226618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311" y="6571485"/>
            <a:ext cx="1495044" cy="26365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278382" y="4098797"/>
            <a:ext cx="65214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60" dirty="0" smtClean="0">
                <a:solidFill>
                  <a:srgbClr val="FFFFFF"/>
                </a:solidFill>
                <a:latin typeface="Calibri"/>
                <a:cs typeface="Calibri"/>
              </a:rPr>
              <a:t>Некрылова Елена </a:t>
            </a:r>
            <a:r>
              <a:rPr lang="ru-RU" sz="1800" b="1" spc="60" dirty="0" err="1" smtClean="0">
                <a:solidFill>
                  <a:srgbClr val="FFFFFF"/>
                </a:solidFill>
                <a:latin typeface="Calibri"/>
                <a:cs typeface="Calibri"/>
              </a:rPr>
              <a:t>Евгениевна</a:t>
            </a:r>
            <a:r>
              <a:rPr sz="1800" spc="7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spc="15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800" spc="55" dirty="0" smtClean="0">
                <a:solidFill>
                  <a:srgbClr val="FFFFFF"/>
                </a:solidFill>
                <a:latin typeface="Calibri"/>
                <a:cs typeface="Calibri"/>
              </a:rPr>
              <a:t>учитель физики ГБОУ СОШ с. Герасимовка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278382" y="761746"/>
            <a:ext cx="7816215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Возможности</a:t>
            </a:r>
            <a:r>
              <a:rPr sz="4000" b="1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использования</a:t>
            </a:r>
            <a:r>
              <a:rPr sz="4000" b="1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Calibri"/>
                <a:cs typeface="Calibri"/>
              </a:rPr>
              <a:t>ФГИС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"Моя</a:t>
            </a:r>
            <a:r>
              <a:rPr sz="40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школа"</a:t>
            </a:r>
            <a:r>
              <a:rPr sz="40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4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latin typeface="Calibri"/>
                <a:cs typeface="Calibri"/>
              </a:rPr>
              <a:t>организации </a:t>
            </a:r>
            <a:r>
              <a:rPr sz="4000" b="1" dirty="0" err="1">
                <a:solidFill>
                  <a:srgbClr val="FFFFFF"/>
                </a:solidFill>
                <a:latin typeface="Calibri"/>
                <a:cs typeface="Calibri"/>
              </a:rPr>
              <a:t>учебного</a:t>
            </a:r>
            <a:r>
              <a:rPr sz="4000" b="1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b="1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процесса</a:t>
            </a:r>
            <a:r>
              <a:rPr lang="ru-RU" sz="40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 по физике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98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05"/>
              </a:spcBef>
            </a:pPr>
            <a:r>
              <a:rPr sz="2000" spc="-20" dirty="0"/>
              <a:t>Контент,</a:t>
            </a:r>
            <a:r>
              <a:rPr sz="2000" spc="-15" dirty="0"/>
              <a:t> </a:t>
            </a:r>
            <a:r>
              <a:rPr sz="2000" spc="-25" dirty="0"/>
              <a:t>разработанный</a:t>
            </a:r>
            <a:r>
              <a:rPr sz="2000" spc="-20" dirty="0"/>
              <a:t> </a:t>
            </a:r>
            <a:r>
              <a:rPr sz="2000" spc="-25" dirty="0"/>
              <a:t>Академией</a:t>
            </a:r>
            <a:r>
              <a:rPr sz="2000" spc="-35" dirty="0"/>
              <a:t> </a:t>
            </a:r>
            <a:r>
              <a:rPr sz="2000" spc="-25" dirty="0"/>
              <a:t>Минпросвещения</a:t>
            </a:r>
            <a:r>
              <a:rPr sz="2000" spc="-30" dirty="0"/>
              <a:t> </a:t>
            </a:r>
            <a:r>
              <a:rPr sz="2000" spc="-10" dirty="0"/>
              <a:t>России</a:t>
            </a:r>
            <a:endParaRPr sz="2000"/>
          </a:p>
        </p:txBody>
      </p:sp>
      <p:sp>
        <p:nvSpPr>
          <p:cNvPr id="11" name="object 11"/>
          <p:cNvSpPr txBox="1"/>
          <p:nvPr/>
        </p:nvSpPr>
        <p:spPr>
          <a:xfrm>
            <a:off x="7791068" y="2031238"/>
            <a:ext cx="4144645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Видимость</a:t>
            </a:r>
            <a:r>
              <a:rPr sz="215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результата</a:t>
            </a:r>
            <a:r>
              <a:rPr sz="215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Calibri"/>
                <a:cs typeface="Calibri"/>
              </a:rPr>
              <a:t>выполнения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834543"/>
            <a:ext cx="5867400" cy="39028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994" y="2895600"/>
            <a:ext cx="5674006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-19050"/>
            <a:ext cx="12211050" cy="6877050"/>
            <a:chOff x="-19050" y="-19050"/>
            <a:chExt cx="12211050" cy="6877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61"/>
              <a:ext cx="1058545" cy="5212715"/>
            </a:xfrm>
            <a:custGeom>
              <a:avLst/>
              <a:gdLst/>
              <a:ahLst/>
              <a:cxnLst/>
              <a:rect l="l" t="t" r="r" b="b"/>
              <a:pathLst>
                <a:path w="1058545" h="5212715">
                  <a:moveTo>
                    <a:pt x="0" y="5212477"/>
                  </a:moveTo>
                  <a:lnTo>
                    <a:pt x="1058418" y="3979164"/>
                  </a:lnTo>
                  <a:lnTo>
                    <a:pt x="1058418" y="0"/>
                  </a:lnTo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1"/>
              <a:ext cx="702310" cy="4546600"/>
            </a:xfrm>
            <a:custGeom>
              <a:avLst/>
              <a:gdLst/>
              <a:ahLst/>
              <a:cxnLst/>
              <a:rect l="l" t="t" r="r" b="b"/>
              <a:pathLst>
                <a:path w="702310" h="4546600">
                  <a:moveTo>
                    <a:pt x="0" y="4546059"/>
                  </a:moveTo>
                  <a:lnTo>
                    <a:pt x="701802" y="3731895"/>
                  </a:lnTo>
                  <a:lnTo>
                    <a:pt x="699757" y="0"/>
                  </a:lnTo>
                </a:path>
              </a:pathLst>
            </a:custGeom>
            <a:ln w="38100">
              <a:solidFill>
                <a:srgbClr val="DF6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10845" cy="3958590"/>
            </a:xfrm>
            <a:custGeom>
              <a:avLst/>
              <a:gdLst/>
              <a:ahLst/>
              <a:cxnLst/>
              <a:rect l="l" t="t" r="r" b="b"/>
              <a:pathLst>
                <a:path w="410845" h="3958590">
                  <a:moveTo>
                    <a:pt x="0" y="3958319"/>
                  </a:moveTo>
                  <a:lnTo>
                    <a:pt x="410718" y="3485769"/>
                  </a:lnTo>
                  <a:lnTo>
                    <a:pt x="410698" y="3435217"/>
                  </a:lnTo>
                  <a:lnTo>
                    <a:pt x="410678" y="3384665"/>
                  </a:lnTo>
                  <a:lnTo>
                    <a:pt x="410658" y="3334114"/>
                  </a:lnTo>
                  <a:lnTo>
                    <a:pt x="410638" y="3283562"/>
                  </a:lnTo>
                  <a:lnTo>
                    <a:pt x="410618" y="3233011"/>
                  </a:lnTo>
                  <a:lnTo>
                    <a:pt x="410598" y="3182459"/>
                  </a:lnTo>
                  <a:lnTo>
                    <a:pt x="410578" y="3131908"/>
                  </a:lnTo>
                  <a:lnTo>
                    <a:pt x="410558" y="3081356"/>
                  </a:lnTo>
                  <a:lnTo>
                    <a:pt x="410538" y="3030805"/>
                  </a:lnTo>
                  <a:lnTo>
                    <a:pt x="410518" y="2980253"/>
                  </a:lnTo>
                  <a:lnTo>
                    <a:pt x="410498" y="2929702"/>
                  </a:lnTo>
                  <a:lnTo>
                    <a:pt x="410478" y="2879150"/>
                  </a:lnTo>
                  <a:lnTo>
                    <a:pt x="410458" y="2828599"/>
                  </a:lnTo>
                  <a:lnTo>
                    <a:pt x="410438" y="2778047"/>
                  </a:lnTo>
                  <a:lnTo>
                    <a:pt x="410418" y="2727496"/>
                  </a:lnTo>
                  <a:lnTo>
                    <a:pt x="410398" y="2676944"/>
                  </a:lnTo>
                  <a:lnTo>
                    <a:pt x="410378" y="2626393"/>
                  </a:lnTo>
                  <a:lnTo>
                    <a:pt x="410358" y="2575841"/>
                  </a:lnTo>
                  <a:lnTo>
                    <a:pt x="410337" y="2525290"/>
                  </a:lnTo>
                  <a:lnTo>
                    <a:pt x="410317" y="2474738"/>
                  </a:lnTo>
                  <a:lnTo>
                    <a:pt x="410297" y="2424187"/>
                  </a:lnTo>
                  <a:lnTo>
                    <a:pt x="410277" y="2373635"/>
                  </a:lnTo>
                  <a:lnTo>
                    <a:pt x="410257" y="2323083"/>
                  </a:lnTo>
                  <a:lnTo>
                    <a:pt x="410237" y="2272532"/>
                  </a:lnTo>
                  <a:lnTo>
                    <a:pt x="410217" y="2221980"/>
                  </a:lnTo>
                  <a:lnTo>
                    <a:pt x="410197" y="2171429"/>
                  </a:lnTo>
                  <a:lnTo>
                    <a:pt x="410176" y="2120877"/>
                  </a:lnTo>
                  <a:lnTo>
                    <a:pt x="410156" y="2070326"/>
                  </a:lnTo>
                  <a:lnTo>
                    <a:pt x="410136" y="2019774"/>
                  </a:lnTo>
                  <a:lnTo>
                    <a:pt x="410116" y="1969223"/>
                  </a:lnTo>
                  <a:lnTo>
                    <a:pt x="410096" y="1918671"/>
                  </a:lnTo>
                  <a:lnTo>
                    <a:pt x="410076" y="1868120"/>
                  </a:lnTo>
                  <a:lnTo>
                    <a:pt x="410056" y="1817568"/>
                  </a:lnTo>
                  <a:lnTo>
                    <a:pt x="410035" y="1767017"/>
                  </a:lnTo>
                  <a:lnTo>
                    <a:pt x="410015" y="1716465"/>
                  </a:lnTo>
                  <a:lnTo>
                    <a:pt x="409995" y="1665914"/>
                  </a:lnTo>
                  <a:lnTo>
                    <a:pt x="409975" y="1615362"/>
                  </a:lnTo>
                  <a:lnTo>
                    <a:pt x="409955" y="1564811"/>
                  </a:lnTo>
                  <a:lnTo>
                    <a:pt x="409935" y="1514259"/>
                  </a:lnTo>
                  <a:lnTo>
                    <a:pt x="409915" y="1463708"/>
                  </a:lnTo>
                  <a:lnTo>
                    <a:pt x="409894" y="1413156"/>
                  </a:lnTo>
                  <a:lnTo>
                    <a:pt x="409874" y="1362605"/>
                  </a:lnTo>
                  <a:lnTo>
                    <a:pt x="409854" y="1312053"/>
                  </a:lnTo>
                  <a:lnTo>
                    <a:pt x="409834" y="1261502"/>
                  </a:lnTo>
                  <a:lnTo>
                    <a:pt x="409814" y="1210950"/>
                  </a:lnTo>
                  <a:lnTo>
                    <a:pt x="409794" y="1160398"/>
                  </a:lnTo>
                  <a:lnTo>
                    <a:pt x="409774" y="1109847"/>
                  </a:lnTo>
                  <a:lnTo>
                    <a:pt x="409753" y="1059295"/>
                  </a:lnTo>
                  <a:lnTo>
                    <a:pt x="409733" y="1008744"/>
                  </a:lnTo>
                  <a:lnTo>
                    <a:pt x="409713" y="958192"/>
                  </a:lnTo>
                  <a:lnTo>
                    <a:pt x="409693" y="907641"/>
                  </a:lnTo>
                  <a:lnTo>
                    <a:pt x="409673" y="857089"/>
                  </a:lnTo>
                  <a:lnTo>
                    <a:pt x="409653" y="806538"/>
                  </a:lnTo>
                  <a:lnTo>
                    <a:pt x="409633" y="755986"/>
                  </a:lnTo>
                  <a:lnTo>
                    <a:pt x="409613" y="705435"/>
                  </a:lnTo>
                  <a:lnTo>
                    <a:pt x="409593" y="654883"/>
                  </a:lnTo>
                  <a:lnTo>
                    <a:pt x="409573" y="604332"/>
                  </a:lnTo>
                  <a:lnTo>
                    <a:pt x="409553" y="553780"/>
                  </a:lnTo>
                  <a:lnTo>
                    <a:pt x="409533" y="503229"/>
                  </a:lnTo>
                  <a:lnTo>
                    <a:pt x="409513" y="452677"/>
                  </a:lnTo>
                  <a:lnTo>
                    <a:pt x="409493" y="402126"/>
                  </a:lnTo>
                  <a:lnTo>
                    <a:pt x="409473" y="351574"/>
                  </a:lnTo>
                  <a:lnTo>
                    <a:pt x="409453" y="301023"/>
                  </a:lnTo>
                  <a:lnTo>
                    <a:pt x="409433" y="250471"/>
                  </a:lnTo>
                  <a:lnTo>
                    <a:pt x="409413" y="199920"/>
                  </a:lnTo>
                  <a:lnTo>
                    <a:pt x="409393" y="149368"/>
                  </a:lnTo>
                  <a:lnTo>
                    <a:pt x="409373" y="98817"/>
                  </a:lnTo>
                  <a:lnTo>
                    <a:pt x="409353" y="48265"/>
                  </a:lnTo>
                  <a:lnTo>
                    <a:pt x="409334" y="0"/>
                  </a:lnTo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050" y="5673852"/>
            <a:ext cx="5554980" cy="1203325"/>
            <a:chOff x="-19050" y="5673852"/>
            <a:chExt cx="5554980" cy="1203325"/>
          </a:xfrm>
        </p:grpSpPr>
        <p:sp>
          <p:nvSpPr>
            <p:cNvPr id="8" name="object 8"/>
            <p:cNvSpPr/>
            <p:nvPr/>
          </p:nvSpPr>
          <p:spPr>
            <a:xfrm>
              <a:off x="0" y="5692902"/>
              <a:ext cx="5516880" cy="1165225"/>
            </a:xfrm>
            <a:custGeom>
              <a:avLst/>
              <a:gdLst/>
              <a:ahLst/>
              <a:cxnLst/>
              <a:rect l="l" t="t" r="r" b="b"/>
              <a:pathLst>
                <a:path w="5516880" h="1165225">
                  <a:moveTo>
                    <a:pt x="5516359" y="1165098"/>
                  </a:moveTo>
                  <a:lnTo>
                    <a:pt x="4331081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121146"/>
              <a:ext cx="4816475" cy="737235"/>
            </a:xfrm>
            <a:custGeom>
              <a:avLst/>
              <a:gdLst/>
              <a:ahLst/>
              <a:cxnLst/>
              <a:rect l="l" t="t" r="r" b="b"/>
              <a:pathLst>
                <a:path w="4816475" h="737234">
                  <a:moveTo>
                    <a:pt x="4816100" y="736854"/>
                  </a:moveTo>
                  <a:lnTo>
                    <a:pt x="4071747" y="0"/>
                  </a:lnTo>
                  <a:lnTo>
                    <a:pt x="4023980" y="33"/>
                  </a:lnTo>
                  <a:lnTo>
                    <a:pt x="3975970" y="73"/>
                  </a:lnTo>
                  <a:lnTo>
                    <a:pt x="3927725" y="120"/>
                  </a:lnTo>
                  <a:lnTo>
                    <a:pt x="3879248" y="173"/>
                  </a:lnTo>
                  <a:lnTo>
                    <a:pt x="3830548" y="232"/>
                  </a:lnTo>
                  <a:lnTo>
                    <a:pt x="3781629" y="297"/>
                  </a:lnTo>
                  <a:lnTo>
                    <a:pt x="3732498" y="367"/>
                  </a:lnTo>
                  <a:lnTo>
                    <a:pt x="3683161" y="444"/>
                  </a:lnTo>
                  <a:lnTo>
                    <a:pt x="3633624" y="526"/>
                  </a:lnTo>
                  <a:lnTo>
                    <a:pt x="3583893" y="613"/>
                  </a:lnTo>
                  <a:lnTo>
                    <a:pt x="3533974" y="705"/>
                  </a:lnTo>
                  <a:lnTo>
                    <a:pt x="3483874" y="802"/>
                  </a:lnTo>
                  <a:lnTo>
                    <a:pt x="3433597" y="904"/>
                  </a:lnTo>
                  <a:lnTo>
                    <a:pt x="3383151" y="1011"/>
                  </a:lnTo>
                  <a:lnTo>
                    <a:pt x="3332540" y="1122"/>
                  </a:lnTo>
                  <a:lnTo>
                    <a:pt x="3281773" y="1237"/>
                  </a:lnTo>
                  <a:lnTo>
                    <a:pt x="3230854" y="1357"/>
                  </a:lnTo>
                  <a:lnTo>
                    <a:pt x="3179789" y="1480"/>
                  </a:lnTo>
                  <a:lnTo>
                    <a:pt x="3128585" y="1608"/>
                  </a:lnTo>
                  <a:lnTo>
                    <a:pt x="3077247" y="1739"/>
                  </a:lnTo>
                  <a:lnTo>
                    <a:pt x="3025782" y="1873"/>
                  </a:lnTo>
                  <a:lnTo>
                    <a:pt x="2974196" y="2011"/>
                  </a:lnTo>
                  <a:lnTo>
                    <a:pt x="2922495" y="2151"/>
                  </a:lnTo>
                  <a:lnTo>
                    <a:pt x="2870685" y="2295"/>
                  </a:lnTo>
                  <a:lnTo>
                    <a:pt x="2818771" y="2442"/>
                  </a:lnTo>
                  <a:lnTo>
                    <a:pt x="2766761" y="2591"/>
                  </a:lnTo>
                  <a:lnTo>
                    <a:pt x="2714660" y="2743"/>
                  </a:lnTo>
                  <a:lnTo>
                    <a:pt x="2662474" y="2897"/>
                  </a:lnTo>
                  <a:lnTo>
                    <a:pt x="2610209" y="3053"/>
                  </a:lnTo>
                  <a:lnTo>
                    <a:pt x="2557871" y="3211"/>
                  </a:lnTo>
                  <a:lnTo>
                    <a:pt x="2505467" y="3371"/>
                  </a:lnTo>
                  <a:lnTo>
                    <a:pt x="2453002" y="3533"/>
                  </a:lnTo>
                  <a:lnTo>
                    <a:pt x="2400482" y="3696"/>
                  </a:lnTo>
                  <a:lnTo>
                    <a:pt x="2347914" y="3861"/>
                  </a:lnTo>
                  <a:lnTo>
                    <a:pt x="2295304" y="4026"/>
                  </a:lnTo>
                  <a:lnTo>
                    <a:pt x="2242657" y="4193"/>
                  </a:lnTo>
                  <a:lnTo>
                    <a:pt x="2189980" y="4360"/>
                  </a:lnTo>
                  <a:lnTo>
                    <a:pt x="2137279" y="4528"/>
                  </a:lnTo>
                  <a:lnTo>
                    <a:pt x="2084559" y="4697"/>
                  </a:lnTo>
                  <a:lnTo>
                    <a:pt x="2031827" y="4866"/>
                  </a:lnTo>
                  <a:lnTo>
                    <a:pt x="1979090" y="5035"/>
                  </a:lnTo>
                  <a:lnTo>
                    <a:pt x="1926352" y="5204"/>
                  </a:lnTo>
                  <a:lnTo>
                    <a:pt x="1873621" y="5373"/>
                  </a:lnTo>
                  <a:lnTo>
                    <a:pt x="1820901" y="5542"/>
                  </a:lnTo>
                  <a:lnTo>
                    <a:pt x="1768200" y="5710"/>
                  </a:lnTo>
                  <a:lnTo>
                    <a:pt x="1715523" y="5877"/>
                  </a:lnTo>
                  <a:lnTo>
                    <a:pt x="1662876" y="6044"/>
                  </a:lnTo>
                  <a:lnTo>
                    <a:pt x="1610266" y="6209"/>
                  </a:lnTo>
                  <a:lnTo>
                    <a:pt x="1557698" y="6374"/>
                  </a:lnTo>
                  <a:lnTo>
                    <a:pt x="1505179" y="6537"/>
                  </a:lnTo>
                  <a:lnTo>
                    <a:pt x="1452715" y="6699"/>
                  </a:lnTo>
                  <a:lnTo>
                    <a:pt x="1400311" y="6859"/>
                  </a:lnTo>
                  <a:lnTo>
                    <a:pt x="1347973" y="7017"/>
                  </a:lnTo>
                  <a:lnTo>
                    <a:pt x="1295709" y="7173"/>
                  </a:lnTo>
                  <a:lnTo>
                    <a:pt x="1243523" y="7327"/>
                  </a:lnTo>
                  <a:lnTo>
                    <a:pt x="1191422" y="7479"/>
                  </a:lnTo>
                  <a:lnTo>
                    <a:pt x="1139412" y="7628"/>
                  </a:lnTo>
                  <a:lnTo>
                    <a:pt x="1087500" y="7775"/>
                  </a:lnTo>
                  <a:lnTo>
                    <a:pt x="1035690" y="7919"/>
                  </a:lnTo>
                  <a:lnTo>
                    <a:pt x="983989" y="8060"/>
                  </a:lnTo>
                  <a:lnTo>
                    <a:pt x="932404" y="8197"/>
                  </a:lnTo>
                  <a:lnTo>
                    <a:pt x="880940" y="8332"/>
                  </a:lnTo>
                  <a:lnTo>
                    <a:pt x="829603" y="8463"/>
                  </a:lnTo>
                  <a:lnTo>
                    <a:pt x="778400" y="8590"/>
                  </a:lnTo>
                  <a:lnTo>
                    <a:pt x="727336" y="8713"/>
                  </a:lnTo>
                  <a:lnTo>
                    <a:pt x="676417" y="8833"/>
                  </a:lnTo>
                  <a:lnTo>
                    <a:pt x="625651" y="8948"/>
                  </a:lnTo>
                  <a:lnTo>
                    <a:pt x="575041" y="9059"/>
                  </a:lnTo>
                  <a:lnTo>
                    <a:pt x="524596" y="9166"/>
                  </a:lnTo>
                  <a:lnTo>
                    <a:pt x="474320" y="9268"/>
                  </a:lnTo>
                  <a:lnTo>
                    <a:pt x="424220" y="9365"/>
                  </a:lnTo>
                  <a:lnTo>
                    <a:pt x="374303" y="9457"/>
                  </a:lnTo>
                  <a:lnTo>
                    <a:pt x="324573" y="9544"/>
                  </a:lnTo>
                  <a:lnTo>
                    <a:pt x="275037" y="9626"/>
                  </a:lnTo>
                  <a:lnTo>
                    <a:pt x="225701" y="9703"/>
                  </a:lnTo>
                  <a:lnTo>
                    <a:pt x="176571" y="9773"/>
                  </a:lnTo>
                  <a:lnTo>
                    <a:pt x="127654" y="9838"/>
                  </a:lnTo>
                  <a:lnTo>
                    <a:pt x="78954" y="9897"/>
                  </a:lnTo>
                  <a:lnTo>
                    <a:pt x="30480" y="9950"/>
                  </a:lnTo>
                  <a:lnTo>
                    <a:pt x="0" y="9980"/>
                  </a:lnTo>
                </a:path>
              </a:pathLst>
            </a:custGeom>
            <a:ln w="38100">
              <a:solidFill>
                <a:srgbClr val="DF6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465565"/>
              <a:ext cx="4203065" cy="392430"/>
            </a:xfrm>
            <a:custGeom>
              <a:avLst/>
              <a:gdLst/>
              <a:ahLst/>
              <a:cxnLst/>
              <a:rect l="l" t="t" r="r" b="b"/>
              <a:pathLst>
                <a:path w="4203065" h="392429">
                  <a:moveTo>
                    <a:pt x="4202474" y="392434"/>
                  </a:moveTo>
                  <a:lnTo>
                    <a:pt x="3813555" y="5961"/>
                  </a:lnTo>
                  <a:lnTo>
                    <a:pt x="3765976" y="5979"/>
                  </a:lnTo>
                  <a:lnTo>
                    <a:pt x="3718117" y="5989"/>
                  </a:lnTo>
                  <a:lnTo>
                    <a:pt x="3669987" y="5992"/>
                  </a:lnTo>
                  <a:lnTo>
                    <a:pt x="3621591" y="5988"/>
                  </a:lnTo>
                  <a:lnTo>
                    <a:pt x="3572938" y="5978"/>
                  </a:lnTo>
                  <a:lnTo>
                    <a:pt x="3524036" y="5960"/>
                  </a:lnTo>
                  <a:lnTo>
                    <a:pt x="3474891" y="5936"/>
                  </a:lnTo>
                  <a:lnTo>
                    <a:pt x="3425511" y="5906"/>
                  </a:lnTo>
                  <a:lnTo>
                    <a:pt x="3375905" y="5870"/>
                  </a:lnTo>
                  <a:lnTo>
                    <a:pt x="3326078" y="5827"/>
                  </a:lnTo>
                  <a:lnTo>
                    <a:pt x="3276038" y="5779"/>
                  </a:lnTo>
                  <a:lnTo>
                    <a:pt x="3225794" y="5726"/>
                  </a:lnTo>
                  <a:lnTo>
                    <a:pt x="3175352" y="5667"/>
                  </a:lnTo>
                  <a:lnTo>
                    <a:pt x="3124720" y="5603"/>
                  </a:lnTo>
                  <a:lnTo>
                    <a:pt x="3073906" y="5535"/>
                  </a:lnTo>
                  <a:lnTo>
                    <a:pt x="3022916" y="5461"/>
                  </a:lnTo>
                  <a:lnTo>
                    <a:pt x="2971758" y="5383"/>
                  </a:lnTo>
                  <a:lnTo>
                    <a:pt x="2920440" y="5301"/>
                  </a:lnTo>
                  <a:lnTo>
                    <a:pt x="2868970" y="5215"/>
                  </a:lnTo>
                  <a:lnTo>
                    <a:pt x="2817354" y="5125"/>
                  </a:lnTo>
                  <a:lnTo>
                    <a:pt x="2765600" y="5031"/>
                  </a:lnTo>
                  <a:lnTo>
                    <a:pt x="2713716" y="4934"/>
                  </a:lnTo>
                  <a:lnTo>
                    <a:pt x="2661708" y="4833"/>
                  </a:lnTo>
                  <a:lnTo>
                    <a:pt x="2609585" y="4729"/>
                  </a:lnTo>
                  <a:lnTo>
                    <a:pt x="2557354" y="4623"/>
                  </a:lnTo>
                  <a:lnTo>
                    <a:pt x="2505023" y="4513"/>
                  </a:lnTo>
                  <a:lnTo>
                    <a:pt x="2452598" y="4401"/>
                  </a:lnTo>
                  <a:lnTo>
                    <a:pt x="2400087" y="4287"/>
                  </a:lnTo>
                  <a:lnTo>
                    <a:pt x="2347499" y="4171"/>
                  </a:lnTo>
                  <a:lnTo>
                    <a:pt x="2294839" y="4053"/>
                  </a:lnTo>
                  <a:lnTo>
                    <a:pt x="2242116" y="3933"/>
                  </a:lnTo>
                  <a:lnTo>
                    <a:pt x="2189337" y="3812"/>
                  </a:lnTo>
                  <a:lnTo>
                    <a:pt x="2136510" y="3689"/>
                  </a:lnTo>
                  <a:lnTo>
                    <a:pt x="2083642" y="3565"/>
                  </a:lnTo>
                  <a:lnTo>
                    <a:pt x="2030740" y="3440"/>
                  </a:lnTo>
                  <a:lnTo>
                    <a:pt x="1977812" y="3315"/>
                  </a:lnTo>
                  <a:lnTo>
                    <a:pt x="1924865" y="3189"/>
                  </a:lnTo>
                  <a:lnTo>
                    <a:pt x="1871908" y="3063"/>
                  </a:lnTo>
                  <a:lnTo>
                    <a:pt x="1818946" y="2937"/>
                  </a:lnTo>
                  <a:lnTo>
                    <a:pt x="1765989" y="2811"/>
                  </a:lnTo>
                  <a:lnTo>
                    <a:pt x="1713042" y="2685"/>
                  </a:lnTo>
                  <a:lnTo>
                    <a:pt x="1660114" y="2559"/>
                  </a:lnTo>
                  <a:lnTo>
                    <a:pt x="1607213" y="2435"/>
                  </a:lnTo>
                  <a:lnTo>
                    <a:pt x="1554344" y="2311"/>
                  </a:lnTo>
                  <a:lnTo>
                    <a:pt x="1501517" y="2188"/>
                  </a:lnTo>
                  <a:lnTo>
                    <a:pt x="1448739" y="2067"/>
                  </a:lnTo>
                  <a:lnTo>
                    <a:pt x="1396016" y="1947"/>
                  </a:lnTo>
                  <a:lnTo>
                    <a:pt x="1343357" y="1828"/>
                  </a:lnTo>
                  <a:lnTo>
                    <a:pt x="1290768" y="1712"/>
                  </a:lnTo>
                  <a:lnTo>
                    <a:pt x="1238258" y="1598"/>
                  </a:lnTo>
                  <a:lnTo>
                    <a:pt x="1185833" y="1486"/>
                  </a:lnTo>
                  <a:lnTo>
                    <a:pt x="1133502" y="1376"/>
                  </a:lnTo>
                  <a:lnTo>
                    <a:pt x="1081271" y="1269"/>
                  </a:lnTo>
                  <a:lnTo>
                    <a:pt x="1029149" y="1165"/>
                  </a:lnTo>
                  <a:lnTo>
                    <a:pt x="977142" y="1064"/>
                  </a:lnTo>
                  <a:lnTo>
                    <a:pt x="925258" y="967"/>
                  </a:lnTo>
                  <a:lnTo>
                    <a:pt x="873505" y="873"/>
                  </a:lnTo>
                  <a:lnTo>
                    <a:pt x="821889" y="782"/>
                  </a:lnTo>
                  <a:lnTo>
                    <a:pt x="770419" y="696"/>
                  </a:lnTo>
                  <a:lnTo>
                    <a:pt x="719102" y="613"/>
                  </a:lnTo>
                  <a:lnTo>
                    <a:pt x="667945" y="535"/>
                  </a:lnTo>
                  <a:lnTo>
                    <a:pt x="616956" y="462"/>
                  </a:lnTo>
                  <a:lnTo>
                    <a:pt x="566142" y="393"/>
                  </a:lnTo>
                  <a:lnTo>
                    <a:pt x="515510" y="328"/>
                  </a:lnTo>
                  <a:lnTo>
                    <a:pt x="465069" y="269"/>
                  </a:lnTo>
                  <a:lnTo>
                    <a:pt x="414825" y="216"/>
                  </a:lnTo>
                  <a:lnTo>
                    <a:pt x="364787" y="167"/>
                  </a:lnTo>
                  <a:lnTo>
                    <a:pt x="314961" y="125"/>
                  </a:lnTo>
                  <a:lnTo>
                    <a:pt x="265354" y="88"/>
                  </a:lnTo>
                  <a:lnTo>
                    <a:pt x="215976" y="57"/>
                  </a:lnTo>
                  <a:lnTo>
                    <a:pt x="166832" y="33"/>
                  </a:lnTo>
                  <a:lnTo>
                    <a:pt x="117930" y="15"/>
                  </a:lnTo>
                  <a:lnTo>
                    <a:pt x="69278" y="4"/>
                  </a:lnTo>
                  <a:lnTo>
                    <a:pt x="20884" y="0"/>
                  </a:lnTo>
                  <a:lnTo>
                    <a:pt x="0" y="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968617" y="4347275"/>
            <a:ext cx="4242435" cy="2529840"/>
            <a:chOff x="7968617" y="4347275"/>
            <a:chExt cx="4242435" cy="2529840"/>
          </a:xfrm>
        </p:grpSpPr>
        <p:sp>
          <p:nvSpPr>
            <p:cNvPr id="12" name="object 12"/>
            <p:cNvSpPr/>
            <p:nvPr/>
          </p:nvSpPr>
          <p:spPr>
            <a:xfrm>
              <a:off x="7987667" y="4366325"/>
              <a:ext cx="4204335" cy="2491740"/>
            </a:xfrm>
            <a:custGeom>
              <a:avLst/>
              <a:gdLst/>
              <a:ahLst/>
              <a:cxnLst/>
              <a:rect l="l" t="t" r="r" b="b"/>
              <a:pathLst>
                <a:path w="4204334" h="2491740">
                  <a:moveTo>
                    <a:pt x="0" y="2491674"/>
                  </a:moveTo>
                  <a:lnTo>
                    <a:pt x="4204332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52375" y="4643392"/>
              <a:ext cx="3740150" cy="2214880"/>
            </a:xfrm>
            <a:custGeom>
              <a:avLst/>
              <a:gdLst/>
              <a:ahLst/>
              <a:cxnLst/>
              <a:rect l="l" t="t" r="r" b="b"/>
              <a:pathLst>
                <a:path w="3740150" h="2214879">
                  <a:moveTo>
                    <a:pt x="0" y="2214607"/>
                  </a:moveTo>
                  <a:lnTo>
                    <a:pt x="3739624" y="0"/>
                  </a:lnTo>
                </a:path>
              </a:pathLst>
            </a:custGeom>
            <a:ln w="38100">
              <a:solidFill>
                <a:srgbClr val="DF6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96476" y="4908041"/>
              <a:ext cx="3295650" cy="1950085"/>
            </a:xfrm>
            <a:custGeom>
              <a:avLst/>
              <a:gdLst/>
              <a:ahLst/>
              <a:cxnLst/>
              <a:rect l="l" t="t" r="r" b="b"/>
              <a:pathLst>
                <a:path w="3295650" h="1950084">
                  <a:moveTo>
                    <a:pt x="0" y="1949957"/>
                  </a:moveTo>
                  <a:lnTo>
                    <a:pt x="3295523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0447" y="0"/>
            <a:ext cx="2442972" cy="226618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311" y="6571485"/>
            <a:ext cx="1495044" cy="263652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002663" y="1485392"/>
            <a:ext cx="8189595" cy="854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400" dirty="0">
                <a:solidFill>
                  <a:srgbClr val="FFFFFF"/>
                </a:solidFill>
              </a:rPr>
              <a:t>БИБЛИОТЕКА</a:t>
            </a:r>
            <a:r>
              <a:rPr sz="5400" spc="204" dirty="0">
                <a:solidFill>
                  <a:srgbClr val="FFFFFF"/>
                </a:solidFill>
              </a:rPr>
              <a:t> </a:t>
            </a:r>
            <a:r>
              <a:rPr sz="5400" spc="-10" dirty="0">
                <a:solidFill>
                  <a:srgbClr val="FFFFFF"/>
                </a:solidFill>
              </a:rPr>
              <a:t>МАТЕРИАЛОВ</a:t>
            </a:r>
            <a:endParaRPr sz="5400"/>
          </a:p>
        </p:txBody>
      </p:sp>
      <p:sp>
        <p:nvSpPr>
          <p:cNvPr id="18" name="object 18"/>
          <p:cNvSpPr txBox="1"/>
          <p:nvPr/>
        </p:nvSpPr>
        <p:spPr>
          <a:xfrm>
            <a:off x="2191639" y="3022854"/>
            <a:ext cx="7798434" cy="11557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125"/>
              </a:spcBef>
            </a:pPr>
            <a:r>
              <a:rPr sz="3600" spc="-10" dirty="0">
                <a:solidFill>
                  <a:srgbClr val="FFFFFF"/>
                </a:solidFill>
                <a:latin typeface="Calibri Light"/>
                <a:cs typeface="Calibri Light"/>
              </a:rPr>
              <a:t>контент</a:t>
            </a:r>
            <a:endParaRPr sz="36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3600" dirty="0">
                <a:solidFill>
                  <a:srgbClr val="FFFFFF"/>
                </a:solidFill>
                <a:latin typeface="Calibri Light"/>
                <a:cs typeface="Calibri Light"/>
              </a:rPr>
              <a:t>Российской</a:t>
            </a:r>
            <a:r>
              <a:rPr sz="3600" spc="3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 Light"/>
                <a:cs typeface="Calibri Light"/>
              </a:rPr>
              <a:t>Электронной</a:t>
            </a:r>
            <a:r>
              <a:rPr sz="3600" spc="34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 Light"/>
                <a:cs typeface="Calibri Light"/>
              </a:rPr>
              <a:t>Школы</a:t>
            </a:r>
            <a:r>
              <a:rPr sz="3600" spc="3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 Light"/>
                <a:cs typeface="Calibri Light"/>
              </a:rPr>
              <a:t>(РЭШ)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98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05"/>
              </a:spcBef>
            </a:pPr>
            <a:r>
              <a:rPr sz="2000" spc="-20" dirty="0"/>
              <a:t>Контент,</a:t>
            </a:r>
            <a:r>
              <a:rPr sz="2000" spc="-40" dirty="0"/>
              <a:t> </a:t>
            </a:r>
            <a:r>
              <a:rPr sz="2000" spc="-25" dirty="0"/>
              <a:t>разработанный</a:t>
            </a:r>
            <a:r>
              <a:rPr sz="2000" spc="-35" dirty="0"/>
              <a:t> </a:t>
            </a:r>
            <a:r>
              <a:rPr sz="2000" dirty="0"/>
              <a:t>РЭШ</a:t>
            </a:r>
            <a:r>
              <a:rPr sz="2000" spc="-50" dirty="0"/>
              <a:t> </a:t>
            </a:r>
            <a:r>
              <a:rPr sz="2000" spc="-10" dirty="0"/>
              <a:t>(видеоуроки)</a:t>
            </a:r>
            <a:endParaRPr sz="20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47800"/>
            <a:ext cx="9772650" cy="46260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98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05"/>
              </a:spcBef>
            </a:pPr>
            <a:r>
              <a:rPr sz="2000" spc="-20" dirty="0"/>
              <a:t>Контент,</a:t>
            </a:r>
            <a:r>
              <a:rPr sz="2000" spc="-40" dirty="0"/>
              <a:t> </a:t>
            </a:r>
            <a:r>
              <a:rPr sz="2000" spc="-25" dirty="0"/>
              <a:t>разработанный</a:t>
            </a:r>
            <a:r>
              <a:rPr sz="2000" spc="-35" dirty="0"/>
              <a:t> </a:t>
            </a:r>
            <a:r>
              <a:rPr sz="2000" dirty="0"/>
              <a:t>РЭШ</a:t>
            </a:r>
            <a:r>
              <a:rPr sz="2000" spc="-50" dirty="0"/>
              <a:t> </a:t>
            </a:r>
            <a:r>
              <a:rPr sz="2000" spc="-10" dirty="0"/>
              <a:t>(видеоуроки)</a:t>
            </a:r>
            <a:endParaRPr sz="20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73658"/>
            <a:ext cx="8220074" cy="59187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-19050"/>
            <a:ext cx="12211050" cy="6877050"/>
            <a:chOff x="-19050" y="-19050"/>
            <a:chExt cx="12211050" cy="6877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61"/>
              <a:ext cx="1058545" cy="5212715"/>
            </a:xfrm>
            <a:custGeom>
              <a:avLst/>
              <a:gdLst/>
              <a:ahLst/>
              <a:cxnLst/>
              <a:rect l="l" t="t" r="r" b="b"/>
              <a:pathLst>
                <a:path w="1058545" h="5212715">
                  <a:moveTo>
                    <a:pt x="0" y="5212477"/>
                  </a:moveTo>
                  <a:lnTo>
                    <a:pt x="1058418" y="3979164"/>
                  </a:lnTo>
                  <a:lnTo>
                    <a:pt x="1058418" y="0"/>
                  </a:lnTo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1"/>
              <a:ext cx="702310" cy="4546600"/>
            </a:xfrm>
            <a:custGeom>
              <a:avLst/>
              <a:gdLst/>
              <a:ahLst/>
              <a:cxnLst/>
              <a:rect l="l" t="t" r="r" b="b"/>
              <a:pathLst>
                <a:path w="702310" h="4546600">
                  <a:moveTo>
                    <a:pt x="0" y="4546059"/>
                  </a:moveTo>
                  <a:lnTo>
                    <a:pt x="701802" y="3731895"/>
                  </a:lnTo>
                  <a:lnTo>
                    <a:pt x="699757" y="0"/>
                  </a:lnTo>
                </a:path>
              </a:pathLst>
            </a:custGeom>
            <a:ln w="38100">
              <a:solidFill>
                <a:srgbClr val="DF6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10845" cy="3958590"/>
            </a:xfrm>
            <a:custGeom>
              <a:avLst/>
              <a:gdLst/>
              <a:ahLst/>
              <a:cxnLst/>
              <a:rect l="l" t="t" r="r" b="b"/>
              <a:pathLst>
                <a:path w="410845" h="3958590">
                  <a:moveTo>
                    <a:pt x="0" y="3958319"/>
                  </a:moveTo>
                  <a:lnTo>
                    <a:pt x="410718" y="3485769"/>
                  </a:lnTo>
                  <a:lnTo>
                    <a:pt x="410698" y="3435217"/>
                  </a:lnTo>
                  <a:lnTo>
                    <a:pt x="410678" y="3384665"/>
                  </a:lnTo>
                  <a:lnTo>
                    <a:pt x="410658" y="3334114"/>
                  </a:lnTo>
                  <a:lnTo>
                    <a:pt x="410638" y="3283562"/>
                  </a:lnTo>
                  <a:lnTo>
                    <a:pt x="410618" y="3233011"/>
                  </a:lnTo>
                  <a:lnTo>
                    <a:pt x="410598" y="3182459"/>
                  </a:lnTo>
                  <a:lnTo>
                    <a:pt x="410578" y="3131908"/>
                  </a:lnTo>
                  <a:lnTo>
                    <a:pt x="410558" y="3081356"/>
                  </a:lnTo>
                  <a:lnTo>
                    <a:pt x="410538" y="3030805"/>
                  </a:lnTo>
                  <a:lnTo>
                    <a:pt x="410518" y="2980253"/>
                  </a:lnTo>
                  <a:lnTo>
                    <a:pt x="410498" y="2929702"/>
                  </a:lnTo>
                  <a:lnTo>
                    <a:pt x="410478" y="2879150"/>
                  </a:lnTo>
                  <a:lnTo>
                    <a:pt x="410458" y="2828599"/>
                  </a:lnTo>
                  <a:lnTo>
                    <a:pt x="410438" y="2778047"/>
                  </a:lnTo>
                  <a:lnTo>
                    <a:pt x="410418" y="2727496"/>
                  </a:lnTo>
                  <a:lnTo>
                    <a:pt x="410398" y="2676944"/>
                  </a:lnTo>
                  <a:lnTo>
                    <a:pt x="410378" y="2626393"/>
                  </a:lnTo>
                  <a:lnTo>
                    <a:pt x="410358" y="2575841"/>
                  </a:lnTo>
                  <a:lnTo>
                    <a:pt x="410337" y="2525290"/>
                  </a:lnTo>
                  <a:lnTo>
                    <a:pt x="410317" y="2474738"/>
                  </a:lnTo>
                  <a:lnTo>
                    <a:pt x="410297" y="2424187"/>
                  </a:lnTo>
                  <a:lnTo>
                    <a:pt x="410277" y="2373635"/>
                  </a:lnTo>
                  <a:lnTo>
                    <a:pt x="410257" y="2323083"/>
                  </a:lnTo>
                  <a:lnTo>
                    <a:pt x="410237" y="2272532"/>
                  </a:lnTo>
                  <a:lnTo>
                    <a:pt x="410217" y="2221980"/>
                  </a:lnTo>
                  <a:lnTo>
                    <a:pt x="410197" y="2171429"/>
                  </a:lnTo>
                  <a:lnTo>
                    <a:pt x="410176" y="2120877"/>
                  </a:lnTo>
                  <a:lnTo>
                    <a:pt x="410156" y="2070326"/>
                  </a:lnTo>
                  <a:lnTo>
                    <a:pt x="410136" y="2019774"/>
                  </a:lnTo>
                  <a:lnTo>
                    <a:pt x="410116" y="1969223"/>
                  </a:lnTo>
                  <a:lnTo>
                    <a:pt x="410096" y="1918671"/>
                  </a:lnTo>
                  <a:lnTo>
                    <a:pt x="410076" y="1868120"/>
                  </a:lnTo>
                  <a:lnTo>
                    <a:pt x="410056" y="1817568"/>
                  </a:lnTo>
                  <a:lnTo>
                    <a:pt x="410035" y="1767017"/>
                  </a:lnTo>
                  <a:lnTo>
                    <a:pt x="410015" y="1716465"/>
                  </a:lnTo>
                  <a:lnTo>
                    <a:pt x="409995" y="1665914"/>
                  </a:lnTo>
                  <a:lnTo>
                    <a:pt x="409975" y="1615362"/>
                  </a:lnTo>
                  <a:lnTo>
                    <a:pt x="409955" y="1564811"/>
                  </a:lnTo>
                  <a:lnTo>
                    <a:pt x="409935" y="1514259"/>
                  </a:lnTo>
                  <a:lnTo>
                    <a:pt x="409915" y="1463708"/>
                  </a:lnTo>
                  <a:lnTo>
                    <a:pt x="409894" y="1413156"/>
                  </a:lnTo>
                  <a:lnTo>
                    <a:pt x="409874" y="1362605"/>
                  </a:lnTo>
                  <a:lnTo>
                    <a:pt x="409854" y="1312053"/>
                  </a:lnTo>
                  <a:lnTo>
                    <a:pt x="409834" y="1261502"/>
                  </a:lnTo>
                  <a:lnTo>
                    <a:pt x="409814" y="1210950"/>
                  </a:lnTo>
                  <a:lnTo>
                    <a:pt x="409794" y="1160398"/>
                  </a:lnTo>
                  <a:lnTo>
                    <a:pt x="409774" y="1109847"/>
                  </a:lnTo>
                  <a:lnTo>
                    <a:pt x="409753" y="1059295"/>
                  </a:lnTo>
                  <a:lnTo>
                    <a:pt x="409733" y="1008744"/>
                  </a:lnTo>
                  <a:lnTo>
                    <a:pt x="409713" y="958192"/>
                  </a:lnTo>
                  <a:lnTo>
                    <a:pt x="409693" y="907641"/>
                  </a:lnTo>
                  <a:lnTo>
                    <a:pt x="409673" y="857089"/>
                  </a:lnTo>
                  <a:lnTo>
                    <a:pt x="409653" y="806538"/>
                  </a:lnTo>
                  <a:lnTo>
                    <a:pt x="409633" y="755986"/>
                  </a:lnTo>
                  <a:lnTo>
                    <a:pt x="409613" y="705435"/>
                  </a:lnTo>
                  <a:lnTo>
                    <a:pt x="409593" y="654883"/>
                  </a:lnTo>
                  <a:lnTo>
                    <a:pt x="409573" y="604332"/>
                  </a:lnTo>
                  <a:lnTo>
                    <a:pt x="409553" y="553780"/>
                  </a:lnTo>
                  <a:lnTo>
                    <a:pt x="409533" y="503229"/>
                  </a:lnTo>
                  <a:lnTo>
                    <a:pt x="409513" y="452677"/>
                  </a:lnTo>
                  <a:lnTo>
                    <a:pt x="409493" y="402126"/>
                  </a:lnTo>
                  <a:lnTo>
                    <a:pt x="409473" y="351574"/>
                  </a:lnTo>
                  <a:lnTo>
                    <a:pt x="409453" y="301023"/>
                  </a:lnTo>
                  <a:lnTo>
                    <a:pt x="409433" y="250471"/>
                  </a:lnTo>
                  <a:lnTo>
                    <a:pt x="409413" y="199920"/>
                  </a:lnTo>
                  <a:lnTo>
                    <a:pt x="409393" y="149368"/>
                  </a:lnTo>
                  <a:lnTo>
                    <a:pt x="409373" y="98817"/>
                  </a:lnTo>
                  <a:lnTo>
                    <a:pt x="409353" y="48265"/>
                  </a:lnTo>
                  <a:lnTo>
                    <a:pt x="409334" y="0"/>
                  </a:lnTo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050" y="5673852"/>
            <a:ext cx="5554980" cy="1203325"/>
            <a:chOff x="-19050" y="5673852"/>
            <a:chExt cx="5554980" cy="1203325"/>
          </a:xfrm>
        </p:grpSpPr>
        <p:sp>
          <p:nvSpPr>
            <p:cNvPr id="8" name="object 8"/>
            <p:cNvSpPr/>
            <p:nvPr/>
          </p:nvSpPr>
          <p:spPr>
            <a:xfrm>
              <a:off x="0" y="5692902"/>
              <a:ext cx="5516880" cy="1165225"/>
            </a:xfrm>
            <a:custGeom>
              <a:avLst/>
              <a:gdLst/>
              <a:ahLst/>
              <a:cxnLst/>
              <a:rect l="l" t="t" r="r" b="b"/>
              <a:pathLst>
                <a:path w="5516880" h="1165225">
                  <a:moveTo>
                    <a:pt x="5516359" y="1165098"/>
                  </a:moveTo>
                  <a:lnTo>
                    <a:pt x="4331081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121146"/>
              <a:ext cx="4816475" cy="737235"/>
            </a:xfrm>
            <a:custGeom>
              <a:avLst/>
              <a:gdLst/>
              <a:ahLst/>
              <a:cxnLst/>
              <a:rect l="l" t="t" r="r" b="b"/>
              <a:pathLst>
                <a:path w="4816475" h="737234">
                  <a:moveTo>
                    <a:pt x="4816100" y="736854"/>
                  </a:moveTo>
                  <a:lnTo>
                    <a:pt x="4071747" y="0"/>
                  </a:lnTo>
                  <a:lnTo>
                    <a:pt x="4023980" y="33"/>
                  </a:lnTo>
                  <a:lnTo>
                    <a:pt x="3975970" y="73"/>
                  </a:lnTo>
                  <a:lnTo>
                    <a:pt x="3927725" y="120"/>
                  </a:lnTo>
                  <a:lnTo>
                    <a:pt x="3879248" y="173"/>
                  </a:lnTo>
                  <a:lnTo>
                    <a:pt x="3830548" y="232"/>
                  </a:lnTo>
                  <a:lnTo>
                    <a:pt x="3781629" y="297"/>
                  </a:lnTo>
                  <a:lnTo>
                    <a:pt x="3732498" y="367"/>
                  </a:lnTo>
                  <a:lnTo>
                    <a:pt x="3683161" y="444"/>
                  </a:lnTo>
                  <a:lnTo>
                    <a:pt x="3633624" y="526"/>
                  </a:lnTo>
                  <a:lnTo>
                    <a:pt x="3583893" y="613"/>
                  </a:lnTo>
                  <a:lnTo>
                    <a:pt x="3533974" y="705"/>
                  </a:lnTo>
                  <a:lnTo>
                    <a:pt x="3483874" y="802"/>
                  </a:lnTo>
                  <a:lnTo>
                    <a:pt x="3433597" y="904"/>
                  </a:lnTo>
                  <a:lnTo>
                    <a:pt x="3383151" y="1011"/>
                  </a:lnTo>
                  <a:lnTo>
                    <a:pt x="3332540" y="1122"/>
                  </a:lnTo>
                  <a:lnTo>
                    <a:pt x="3281773" y="1237"/>
                  </a:lnTo>
                  <a:lnTo>
                    <a:pt x="3230854" y="1357"/>
                  </a:lnTo>
                  <a:lnTo>
                    <a:pt x="3179789" y="1480"/>
                  </a:lnTo>
                  <a:lnTo>
                    <a:pt x="3128585" y="1608"/>
                  </a:lnTo>
                  <a:lnTo>
                    <a:pt x="3077247" y="1739"/>
                  </a:lnTo>
                  <a:lnTo>
                    <a:pt x="3025782" y="1873"/>
                  </a:lnTo>
                  <a:lnTo>
                    <a:pt x="2974196" y="2011"/>
                  </a:lnTo>
                  <a:lnTo>
                    <a:pt x="2922495" y="2151"/>
                  </a:lnTo>
                  <a:lnTo>
                    <a:pt x="2870685" y="2295"/>
                  </a:lnTo>
                  <a:lnTo>
                    <a:pt x="2818771" y="2442"/>
                  </a:lnTo>
                  <a:lnTo>
                    <a:pt x="2766761" y="2591"/>
                  </a:lnTo>
                  <a:lnTo>
                    <a:pt x="2714660" y="2743"/>
                  </a:lnTo>
                  <a:lnTo>
                    <a:pt x="2662474" y="2897"/>
                  </a:lnTo>
                  <a:lnTo>
                    <a:pt x="2610209" y="3053"/>
                  </a:lnTo>
                  <a:lnTo>
                    <a:pt x="2557871" y="3211"/>
                  </a:lnTo>
                  <a:lnTo>
                    <a:pt x="2505467" y="3371"/>
                  </a:lnTo>
                  <a:lnTo>
                    <a:pt x="2453002" y="3533"/>
                  </a:lnTo>
                  <a:lnTo>
                    <a:pt x="2400482" y="3696"/>
                  </a:lnTo>
                  <a:lnTo>
                    <a:pt x="2347914" y="3861"/>
                  </a:lnTo>
                  <a:lnTo>
                    <a:pt x="2295304" y="4026"/>
                  </a:lnTo>
                  <a:lnTo>
                    <a:pt x="2242657" y="4193"/>
                  </a:lnTo>
                  <a:lnTo>
                    <a:pt x="2189980" y="4360"/>
                  </a:lnTo>
                  <a:lnTo>
                    <a:pt x="2137279" y="4528"/>
                  </a:lnTo>
                  <a:lnTo>
                    <a:pt x="2084559" y="4697"/>
                  </a:lnTo>
                  <a:lnTo>
                    <a:pt x="2031827" y="4866"/>
                  </a:lnTo>
                  <a:lnTo>
                    <a:pt x="1979090" y="5035"/>
                  </a:lnTo>
                  <a:lnTo>
                    <a:pt x="1926352" y="5204"/>
                  </a:lnTo>
                  <a:lnTo>
                    <a:pt x="1873621" y="5373"/>
                  </a:lnTo>
                  <a:lnTo>
                    <a:pt x="1820901" y="5542"/>
                  </a:lnTo>
                  <a:lnTo>
                    <a:pt x="1768200" y="5710"/>
                  </a:lnTo>
                  <a:lnTo>
                    <a:pt x="1715523" y="5877"/>
                  </a:lnTo>
                  <a:lnTo>
                    <a:pt x="1662876" y="6044"/>
                  </a:lnTo>
                  <a:lnTo>
                    <a:pt x="1610266" y="6209"/>
                  </a:lnTo>
                  <a:lnTo>
                    <a:pt x="1557698" y="6374"/>
                  </a:lnTo>
                  <a:lnTo>
                    <a:pt x="1505179" y="6537"/>
                  </a:lnTo>
                  <a:lnTo>
                    <a:pt x="1452715" y="6699"/>
                  </a:lnTo>
                  <a:lnTo>
                    <a:pt x="1400311" y="6859"/>
                  </a:lnTo>
                  <a:lnTo>
                    <a:pt x="1347973" y="7017"/>
                  </a:lnTo>
                  <a:lnTo>
                    <a:pt x="1295709" y="7173"/>
                  </a:lnTo>
                  <a:lnTo>
                    <a:pt x="1243523" y="7327"/>
                  </a:lnTo>
                  <a:lnTo>
                    <a:pt x="1191422" y="7479"/>
                  </a:lnTo>
                  <a:lnTo>
                    <a:pt x="1139412" y="7628"/>
                  </a:lnTo>
                  <a:lnTo>
                    <a:pt x="1087500" y="7775"/>
                  </a:lnTo>
                  <a:lnTo>
                    <a:pt x="1035690" y="7919"/>
                  </a:lnTo>
                  <a:lnTo>
                    <a:pt x="983989" y="8060"/>
                  </a:lnTo>
                  <a:lnTo>
                    <a:pt x="932404" y="8197"/>
                  </a:lnTo>
                  <a:lnTo>
                    <a:pt x="880940" y="8332"/>
                  </a:lnTo>
                  <a:lnTo>
                    <a:pt x="829603" y="8463"/>
                  </a:lnTo>
                  <a:lnTo>
                    <a:pt x="778400" y="8590"/>
                  </a:lnTo>
                  <a:lnTo>
                    <a:pt x="727336" y="8713"/>
                  </a:lnTo>
                  <a:lnTo>
                    <a:pt x="676417" y="8833"/>
                  </a:lnTo>
                  <a:lnTo>
                    <a:pt x="625651" y="8948"/>
                  </a:lnTo>
                  <a:lnTo>
                    <a:pt x="575041" y="9059"/>
                  </a:lnTo>
                  <a:lnTo>
                    <a:pt x="524596" y="9166"/>
                  </a:lnTo>
                  <a:lnTo>
                    <a:pt x="474320" y="9268"/>
                  </a:lnTo>
                  <a:lnTo>
                    <a:pt x="424220" y="9365"/>
                  </a:lnTo>
                  <a:lnTo>
                    <a:pt x="374303" y="9457"/>
                  </a:lnTo>
                  <a:lnTo>
                    <a:pt x="324573" y="9544"/>
                  </a:lnTo>
                  <a:lnTo>
                    <a:pt x="275037" y="9626"/>
                  </a:lnTo>
                  <a:lnTo>
                    <a:pt x="225701" y="9703"/>
                  </a:lnTo>
                  <a:lnTo>
                    <a:pt x="176571" y="9773"/>
                  </a:lnTo>
                  <a:lnTo>
                    <a:pt x="127654" y="9838"/>
                  </a:lnTo>
                  <a:lnTo>
                    <a:pt x="78954" y="9897"/>
                  </a:lnTo>
                  <a:lnTo>
                    <a:pt x="30480" y="9950"/>
                  </a:lnTo>
                  <a:lnTo>
                    <a:pt x="0" y="9980"/>
                  </a:lnTo>
                </a:path>
              </a:pathLst>
            </a:custGeom>
            <a:ln w="38100">
              <a:solidFill>
                <a:srgbClr val="DF6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465565"/>
              <a:ext cx="4203065" cy="392430"/>
            </a:xfrm>
            <a:custGeom>
              <a:avLst/>
              <a:gdLst/>
              <a:ahLst/>
              <a:cxnLst/>
              <a:rect l="l" t="t" r="r" b="b"/>
              <a:pathLst>
                <a:path w="4203065" h="392429">
                  <a:moveTo>
                    <a:pt x="4202474" y="392434"/>
                  </a:moveTo>
                  <a:lnTo>
                    <a:pt x="3813555" y="5961"/>
                  </a:lnTo>
                  <a:lnTo>
                    <a:pt x="3765976" y="5979"/>
                  </a:lnTo>
                  <a:lnTo>
                    <a:pt x="3718117" y="5989"/>
                  </a:lnTo>
                  <a:lnTo>
                    <a:pt x="3669987" y="5992"/>
                  </a:lnTo>
                  <a:lnTo>
                    <a:pt x="3621591" y="5988"/>
                  </a:lnTo>
                  <a:lnTo>
                    <a:pt x="3572938" y="5978"/>
                  </a:lnTo>
                  <a:lnTo>
                    <a:pt x="3524036" y="5960"/>
                  </a:lnTo>
                  <a:lnTo>
                    <a:pt x="3474891" y="5936"/>
                  </a:lnTo>
                  <a:lnTo>
                    <a:pt x="3425511" y="5906"/>
                  </a:lnTo>
                  <a:lnTo>
                    <a:pt x="3375905" y="5870"/>
                  </a:lnTo>
                  <a:lnTo>
                    <a:pt x="3326078" y="5827"/>
                  </a:lnTo>
                  <a:lnTo>
                    <a:pt x="3276038" y="5779"/>
                  </a:lnTo>
                  <a:lnTo>
                    <a:pt x="3225794" y="5726"/>
                  </a:lnTo>
                  <a:lnTo>
                    <a:pt x="3175352" y="5667"/>
                  </a:lnTo>
                  <a:lnTo>
                    <a:pt x="3124720" y="5603"/>
                  </a:lnTo>
                  <a:lnTo>
                    <a:pt x="3073906" y="5535"/>
                  </a:lnTo>
                  <a:lnTo>
                    <a:pt x="3022916" y="5461"/>
                  </a:lnTo>
                  <a:lnTo>
                    <a:pt x="2971758" y="5383"/>
                  </a:lnTo>
                  <a:lnTo>
                    <a:pt x="2920440" y="5301"/>
                  </a:lnTo>
                  <a:lnTo>
                    <a:pt x="2868970" y="5215"/>
                  </a:lnTo>
                  <a:lnTo>
                    <a:pt x="2817354" y="5125"/>
                  </a:lnTo>
                  <a:lnTo>
                    <a:pt x="2765600" y="5031"/>
                  </a:lnTo>
                  <a:lnTo>
                    <a:pt x="2713716" y="4934"/>
                  </a:lnTo>
                  <a:lnTo>
                    <a:pt x="2661708" y="4833"/>
                  </a:lnTo>
                  <a:lnTo>
                    <a:pt x="2609585" y="4729"/>
                  </a:lnTo>
                  <a:lnTo>
                    <a:pt x="2557354" y="4623"/>
                  </a:lnTo>
                  <a:lnTo>
                    <a:pt x="2505023" y="4513"/>
                  </a:lnTo>
                  <a:lnTo>
                    <a:pt x="2452598" y="4401"/>
                  </a:lnTo>
                  <a:lnTo>
                    <a:pt x="2400087" y="4287"/>
                  </a:lnTo>
                  <a:lnTo>
                    <a:pt x="2347499" y="4171"/>
                  </a:lnTo>
                  <a:lnTo>
                    <a:pt x="2294839" y="4053"/>
                  </a:lnTo>
                  <a:lnTo>
                    <a:pt x="2242116" y="3933"/>
                  </a:lnTo>
                  <a:lnTo>
                    <a:pt x="2189337" y="3812"/>
                  </a:lnTo>
                  <a:lnTo>
                    <a:pt x="2136510" y="3689"/>
                  </a:lnTo>
                  <a:lnTo>
                    <a:pt x="2083642" y="3565"/>
                  </a:lnTo>
                  <a:lnTo>
                    <a:pt x="2030740" y="3440"/>
                  </a:lnTo>
                  <a:lnTo>
                    <a:pt x="1977812" y="3315"/>
                  </a:lnTo>
                  <a:lnTo>
                    <a:pt x="1924865" y="3189"/>
                  </a:lnTo>
                  <a:lnTo>
                    <a:pt x="1871908" y="3063"/>
                  </a:lnTo>
                  <a:lnTo>
                    <a:pt x="1818946" y="2937"/>
                  </a:lnTo>
                  <a:lnTo>
                    <a:pt x="1765989" y="2811"/>
                  </a:lnTo>
                  <a:lnTo>
                    <a:pt x="1713042" y="2685"/>
                  </a:lnTo>
                  <a:lnTo>
                    <a:pt x="1660114" y="2559"/>
                  </a:lnTo>
                  <a:lnTo>
                    <a:pt x="1607213" y="2435"/>
                  </a:lnTo>
                  <a:lnTo>
                    <a:pt x="1554344" y="2311"/>
                  </a:lnTo>
                  <a:lnTo>
                    <a:pt x="1501517" y="2188"/>
                  </a:lnTo>
                  <a:lnTo>
                    <a:pt x="1448739" y="2067"/>
                  </a:lnTo>
                  <a:lnTo>
                    <a:pt x="1396016" y="1947"/>
                  </a:lnTo>
                  <a:lnTo>
                    <a:pt x="1343357" y="1828"/>
                  </a:lnTo>
                  <a:lnTo>
                    <a:pt x="1290768" y="1712"/>
                  </a:lnTo>
                  <a:lnTo>
                    <a:pt x="1238258" y="1598"/>
                  </a:lnTo>
                  <a:lnTo>
                    <a:pt x="1185833" y="1486"/>
                  </a:lnTo>
                  <a:lnTo>
                    <a:pt x="1133502" y="1376"/>
                  </a:lnTo>
                  <a:lnTo>
                    <a:pt x="1081271" y="1269"/>
                  </a:lnTo>
                  <a:lnTo>
                    <a:pt x="1029149" y="1165"/>
                  </a:lnTo>
                  <a:lnTo>
                    <a:pt x="977142" y="1064"/>
                  </a:lnTo>
                  <a:lnTo>
                    <a:pt x="925258" y="967"/>
                  </a:lnTo>
                  <a:lnTo>
                    <a:pt x="873505" y="873"/>
                  </a:lnTo>
                  <a:lnTo>
                    <a:pt x="821889" y="782"/>
                  </a:lnTo>
                  <a:lnTo>
                    <a:pt x="770419" y="696"/>
                  </a:lnTo>
                  <a:lnTo>
                    <a:pt x="719102" y="613"/>
                  </a:lnTo>
                  <a:lnTo>
                    <a:pt x="667945" y="535"/>
                  </a:lnTo>
                  <a:lnTo>
                    <a:pt x="616956" y="462"/>
                  </a:lnTo>
                  <a:lnTo>
                    <a:pt x="566142" y="393"/>
                  </a:lnTo>
                  <a:lnTo>
                    <a:pt x="515510" y="328"/>
                  </a:lnTo>
                  <a:lnTo>
                    <a:pt x="465069" y="269"/>
                  </a:lnTo>
                  <a:lnTo>
                    <a:pt x="414825" y="216"/>
                  </a:lnTo>
                  <a:lnTo>
                    <a:pt x="364787" y="167"/>
                  </a:lnTo>
                  <a:lnTo>
                    <a:pt x="314961" y="125"/>
                  </a:lnTo>
                  <a:lnTo>
                    <a:pt x="265354" y="88"/>
                  </a:lnTo>
                  <a:lnTo>
                    <a:pt x="215976" y="57"/>
                  </a:lnTo>
                  <a:lnTo>
                    <a:pt x="166832" y="33"/>
                  </a:lnTo>
                  <a:lnTo>
                    <a:pt x="117930" y="15"/>
                  </a:lnTo>
                  <a:lnTo>
                    <a:pt x="69278" y="4"/>
                  </a:lnTo>
                  <a:lnTo>
                    <a:pt x="20884" y="0"/>
                  </a:lnTo>
                  <a:lnTo>
                    <a:pt x="0" y="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968617" y="4347275"/>
            <a:ext cx="4242435" cy="2529840"/>
            <a:chOff x="7968617" y="4347275"/>
            <a:chExt cx="4242435" cy="2529840"/>
          </a:xfrm>
        </p:grpSpPr>
        <p:sp>
          <p:nvSpPr>
            <p:cNvPr id="12" name="object 12"/>
            <p:cNvSpPr/>
            <p:nvPr/>
          </p:nvSpPr>
          <p:spPr>
            <a:xfrm>
              <a:off x="7987667" y="4366325"/>
              <a:ext cx="4204335" cy="2491740"/>
            </a:xfrm>
            <a:custGeom>
              <a:avLst/>
              <a:gdLst/>
              <a:ahLst/>
              <a:cxnLst/>
              <a:rect l="l" t="t" r="r" b="b"/>
              <a:pathLst>
                <a:path w="4204334" h="2491740">
                  <a:moveTo>
                    <a:pt x="0" y="2491674"/>
                  </a:moveTo>
                  <a:lnTo>
                    <a:pt x="4204332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52375" y="4643392"/>
              <a:ext cx="3740150" cy="2214880"/>
            </a:xfrm>
            <a:custGeom>
              <a:avLst/>
              <a:gdLst/>
              <a:ahLst/>
              <a:cxnLst/>
              <a:rect l="l" t="t" r="r" b="b"/>
              <a:pathLst>
                <a:path w="3740150" h="2214879">
                  <a:moveTo>
                    <a:pt x="0" y="2214607"/>
                  </a:moveTo>
                  <a:lnTo>
                    <a:pt x="3739624" y="0"/>
                  </a:lnTo>
                </a:path>
              </a:pathLst>
            </a:custGeom>
            <a:ln w="38100">
              <a:solidFill>
                <a:srgbClr val="DF6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96476" y="4908041"/>
              <a:ext cx="3295650" cy="1950085"/>
            </a:xfrm>
            <a:custGeom>
              <a:avLst/>
              <a:gdLst/>
              <a:ahLst/>
              <a:cxnLst/>
              <a:rect l="l" t="t" r="r" b="b"/>
              <a:pathLst>
                <a:path w="3295650" h="1950084">
                  <a:moveTo>
                    <a:pt x="0" y="1949957"/>
                  </a:moveTo>
                  <a:lnTo>
                    <a:pt x="3295523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0447" y="0"/>
            <a:ext cx="2442972" cy="226618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311" y="6571485"/>
            <a:ext cx="1495044" cy="263652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002663" y="1627377"/>
            <a:ext cx="8189595" cy="854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400" dirty="0">
                <a:solidFill>
                  <a:srgbClr val="FFFFFF"/>
                </a:solidFill>
              </a:rPr>
              <a:t>БИБЛИОТЕКА</a:t>
            </a:r>
            <a:r>
              <a:rPr sz="5400" spc="204" dirty="0">
                <a:solidFill>
                  <a:srgbClr val="FFFFFF"/>
                </a:solidFill>
              </a:rPr>
              <a:t> </a:t>
            </a:r>
            <a:r>
              <a:rPr sz="5400" spc="-10" dirty="0">
                <a:solidFill>
                  <a:srgbClr val="FFFFFF"/>
                </a:solidFill>
              </a:rPr>
              <a:t>МАТЕРИАЛОВ</a:t>
            </a:r>
            <a:endParaRPr sz="5400"/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контент</a:t>
            </a:r>
          </a:p>
          <a:p>
            <a:pPr marR="5080" indent="4445" algn="ctr">
              <a:lnSpc>
                <a:spcPct val="100899"/>
              </a:lnSpc>
              <a:spcBef>
                <a:spcPts val="185"/>
              </a:spcBef>
            </a:pPr>
            <a:r>
              <a:rPr dirty="0"/>
              <a:t>Института</a:t>
            </a:r>
            <a:r>
              <a:rPr spc="355" dirty="0"/>
              <a:t> </a:t>
            </a:r>
            <a:r>
              <a:rPr dirty="0"/>
              <a:t>Стратегии</a:t>
            </a:r>
            <a:r>
              <a:rPr spc="340" dirty="0"/>
              <a:t> </a:t>
            </a:r>
            <a:r>
              <a:rPr dirty="0"/>
              <a:t>Развития</a:t>
            </a:r>
            <a:r>
              <a:rPr spc="355" dirty="0"/>
              <a:t> </a:t>
            </a:r>
            <a:r>
              <a:rPr spc="-10" dirty="0"/>
              <a:t>Образования </a:t>
            </a:r>
            <a:r>
              <a:rPr dirty="0"/>
              <a:t>Российской</a:t>
            </a:r>
            <a:r>
              <a:rPr spc="335" dirty="0"/>
              <a:t> </a:t>
            </a:r>
            <a:r>
              <a:rPr dirty="0"/>
              <a:t>Академии</a:t>
            </a:r>
            <a:r>
              <a:rPr spc="335" dirty="0"/>
              <a:t> </a:t>
            </a:r>
            <a:r>
              <a:rPr dirty="0"/>
              <a:t>Образования</a:t>
            </a:r>
            <a:r>
              <a:rPr spc="340" dirty="0"/>
              <a:t> </a:t>
            </a:r>
            <a:r>
              <a:rPr dirty="0"/>
              <a:t>(ИСРО</a:t>
            </a:r>
            <a:r>
              <a:rPr spc="330" dirty="0"/>
              <a:t> </a:t>
            </a:r>
            <a:r>
              <a:rPr spc="-20" dirty="0"/>
              <a:t>РАО)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892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05"/>
              </a:spcBef>
            </a:pPr>
            <a:r>
              <a:rPr sz="2000" spc="20" dirty="0"/>
              <a:t>Визуализированные</a:t>
            </a:r>
            <a:r>
              <a:rPr sz="2000" spc="275" dirty="0"/>
              <a:t> </a:t>
            </a:r>
            <a:r>
              <a:rPr sz="2000" spc="20" dirty="0"/>
              <a:t>лабораторные</a:t>
            </a:r>
            <a:r>
              <a:rPr sz="2000" spc="280" dirty="0"/>
              <a:t> </a:t>
            </a:r>
            <a:r>
              <a:rPr sz="2000" spc="20" dirty="0"/>
              <a:t>работы</a:t>
            </a:r>
            <a:r>
              <a:rPr sz="2000" spc="265" dirty="0"/>
              <a:t> </a:t>
            </a:r>
            <a:r>
              <a:rPr sz="2000" spc="20" dirty="0"/>
              <a:t>от</a:t>
            </a:r>
            <a:r>
              <a:rPr sz="2000" spc="295" dirty="0"/>
              <a:t> </a:t>
            </a:r>
            <a:r>
              <a:rPr sz="2000" spc="20" dirty="0"/>
              <a:t>ИСРО</a:t>
            </a:r>
            <a:r>
              <a:rPr sz="2000" spc="265" dirty="0"/>
              <a:t> </a:t>
            </a:r>
            <a:r>
              <a:rPr sz="2000" spc="-25" dirty="0"/>
              <a:t>РАО</a:t>
            </a:r>
            <a:endParaRPr sz="20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022" y="1245361"/>
            <a:ext cx="8691954" cy="48672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892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05"/>
              </a:spcBef>
            </a:pPr>
            <a:r>
              <a:rPr sz="2000" spc="20" dirty="0"/>
              <a:t>Визуализированные</a:t>
            </a:r>
            <a:r>
              <a:rPr sz="2000" spc="275" dirty="0"/>
              <a:t> </a:t>
            </a:r>
            <a:r>
              <a:rPr sz="2000" spc="20" dirty="0"/>
              <a:t>лабораторные</a:t>
            </a:r>
            <a:r>
              <a:rPr sz="2000" spc="280" dirty="0"/>
              <a:t> </a:t>
            </a:r>
            <a:r>
              <a:rPr sz="2000" spc="20" dirty="0"/>
              <a:t>работы</a:t>
            </a:r>
            <a:r>
              <a:rPr sz="2000" spc="265" dirty="0"/>
              <a:t> </a:t>
            </a:r>
            <a:r>
              <a:rPr sz="2000" spc="20" dirty="0"/>
              <a:t>от</a:t>
            </a:r>
            <a:r>
              <a:rPr sz="2000" spc="295" dirty="0"/>
              <a:t> </a:t>
            </a:r>
            <a:r>
              <a:rPr sz="2000" spc="20" dirty="0"/>
              <a:t>ИСРО</a:t>
            </a:r>
            <a:r>
              <a:rPr sz="2000" spc="265" dirty="0"/>
              <a:t> </a:t>
            </a:r>
            <a:r>
              <a:rPr sz="2000" spc="-25" dirty="0"/>
              <a:t>РАО</a:t>
            </a:r>
            <a:endParaRPr sz="20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45361"/>
            <a:ext cx="8309004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892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05"/>
              </a:spcBef>
            </a:pPr>
            <a:r>
              <a:rPr sz="2000" spc="20" dirty="0"/>
              <a:t>Визуализированные</a:t>
            </a:r>
            <a:r>
              <a:rPr sz="2000" spc="275" dirty="0"/>
              <a:t> </a:t>
            </a:r>
            <a:r>
              <a:rPr sz="2000" spc="20" dirty="0"/>
              <a:t>лабораторные</a:t>
            </a:r>
            <a:r>
              <a:rPr sz="2000" spc="280" dirty="0"/>
              <a:t> </a:t>
            </a:r>
            <a:r>
              <a:rPr sz="2000" spc="20" dirty="0"/>
              <a:t>работы</a:t>
            </a:r>
            <a:r>
              <a:rPr sz="2000" spc="265" dirty="0"/>
              <a:t> </a:t>
            </a:r>
            <a:r>
              <a:rPr sz="2000" spc="20" dirty="0"/>
              <a:t>от</a:t>
            </a:r>
            <a:r>
              <a:rPr sz="2000" spc="295" dirty="0"/>
              <a:t> </a:t>
            </a:r>
            <a:r>
              <a:rPr sz="2000" spc="20" dirty="0"/>
              <a:t>ИСРО</a:t>
            </a:r>
            <a:r>
              <a:rPr sz="2000" spc="265" dirty="0"/>
              <a:t> </a:t>
            </a:r>
            <a:r>
              <a:rPr sz="2000" spc="-25" dirty="0"/>
              <a:t>РАО</a:t>
            </a:r>
            <a:endParaRPr sz="20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813" y="-738188"/>
            <a:ext cx="13001625" cy="83343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0892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105"/>
              </a:spcBef>
            </a:pPr>
            <a:r>
              <a:rPr sz="2000" spc="20" dirty="0"/>
              <a:t>Визуализированные</a:t>
            </a:r>
            <a:r>
              <a:rPr sz="2000" spc="275" dirty="0"/>
              <a:t> </a:t>
            </a:r>
            <a:r>
              <a:rPr sz="2000" spc="20" dirty="0"/>
              <a:t>лабораторные</a:t>
            </a:r>
            <a:r>
              <a:rPr sz="2000" spc="280" dirty="0"/>
              <a:t> </a:t>
            </a:r>
            <a:r>
              <a:rPr sz="2000" spc="20" dirty="0"/>
              <a:t>работы</a:t>
            </a:r>
            <a:r>
              <a:rPr sz="2000" spc="265" dirty="0"/>
              <a:t> </a:t>
            </a:r>
            <a:r>
              <a:rPr sz="2000" spc="20" dirty="0"/>
              <a:t>от</a:t>
            </a:r>
            <a:r>
              <a:rPr sz="2000" spc="295" dirty="0"/>
              <a:t> </a:t>
            </a:r>
            <a:r>
              <a:rPr sz="2000" spc="20" dirty="0"/>
              <a:t>ИСРО</a:t>
            </a:r>
            <a:r>
              <a:rPr sz="2000" spc="265" dirty="0"/>
              <a:t> </a:t>
            </a:r>
            <a:r>
              <a:rPr sz="2000" spc="-25" dirty="0"/>
              <a:t>РАО</a:t>
            </a:r>
            <a:endParaRPr sz="20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07261"/>
            <a:ext cx="8910357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-19050"/>
            <a:ext cx="12211050" cy="6877050"/>
            <a:chOff x="-19050" y="-19050"/>
            <a:chExt cx="12211050" cy="6877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61"/>
              <a:ext cx="1058545" cy="5212715"/>
            </a:xfrm>
            <a:custGeom>
              <a:avLst/>
              <a:gdLst/>
              <a:ahLst/>
              <a:cxnLst/>
              <a:rect l="l" t="t" r="r" b="b"/>
              <a:pathLst>
                <a:path w="1058545" h="5212715">
                  <a:moveTo>
                    <a:pt x="0" y="5212477"/>
                  </a:moveTo>
                  <a:lnTo>
                    <a:pt x="1058418" y="3979164"/>
                  </a:lnTo>
                  <a:lnTo>
                    <a:pt x="1058418" y="0"/>
                  </a:lnTo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1"/>
              <a:ext cx="702310" cy="4546600"/>
            </a:xfrm>
            <a:custGeom>
              <a:avLst/>
              <a:gdLst/>
              <a:ahLst/>
              <a:cxnLst/>
              <a:rect l="l" t="t" r="r" b="b"/>
              <a:pathLst>
                <a:path w="702310" h="4546600">
                  <a:moveTo>
                    <a:pt x="0" y="4546059"/>
                  </a:moveTo>
                  <a:lnTo>
                    <a:pt x="701802" y="3731895"/>
                  </a:lnTo>
                  <a:lnTo>
                    <a:pt x="699757" y="0"/>
                  </a:lnTo>
                </a:path>
              </a:pathLst>
            </a:custGeom>
            <a:ln w="38100">
              <a:solidFill>
                <a:srgbClr val="DF6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10845" cy="3958590"/>
            </a:xfrm>
            <a:custGeom>
              <a:avLst/>
              <a:gdLst/>
              <a:ahLst/>
              <a:cxnLst/>
              <a:rect l="l" t="t" r="r" b="b"/>
              <a:pathLst>
                <a:path w="410845" h="3958590">
                  <a:moveTo>
                    <a:pt x="0" y="3958319"/>
                  </a:moveTo>
                  <a:lnTo>
                    <a:pt x="410718" y="3485769"/>
                  </a:lnTo>
                  <a:lnTo>
                    <a:pt x="410698" y="3435217"/>
                  </a:lnTo>
                  <a:lnTo>
                    <a:pt x="410678" y="3384665"/>
                  </a:lnTo>
                  <a:lnTo>
                    <a:pt x="410658" y="3334114"/>
                  </a:lnTo>
                  <a:lnTo>
                    <a:pt x="410638" y="3283562"/>
                  </a:lnTo>
                  <a:lnTo>
                    <a:pt x="410618" y="3233011"/>
                  </a:lnTo>
                  <a:lnTo>
                    <a:pt x="410598" y="3182459"/>
                  </a:lnTo>
                  <a:lnTo>
                    <a:pt x="410578" y="3131908"/>
                  </a:lnTo>
                  <a:lnTo>
                    <a:pt x="410558" y="3081356"/>
                  </a:lnTo>
                  <a:lnTo>
                    <a:pt x="410538" y="3030805"/>
                  </a:lnTo>
                  <a:lnTo>
                    <a:pt x="410518" y="2980253"/>
                  </a:lnTo>
                  <a:lnTo>
                    <a:pt x="410498" y="2929702"/>
                  </a:lnTo>
                  <a:lnTo>
                    <a:pt x="410478" y="2879150"/>
                  </a:lnTo>
                  <a:lnTo>
                    <a:pt x="410458" y="2828599"/>
                  </a:lnTo>
                  <a:lnTo>
                    <a:pt x="410438" y="2778047"/>
                  </a:lnTo>
                  <a:lnTo>
                    <a:pt x="410418" y="2727496"/>
                  </a:lnTo>
                  <a:lnTo>
                    <a:pt x="410398" y="2676944"/>
                  </a:lnTo>
                  <a:lnTo>
                    <a:pt x="410378" y="2626393"/>
                  </a:lnTo>
                  <a:lnTo>
                    <a:pt x="410358" y="2575841"/>
                  </a:lnTo>
                  <a:lnTo>
                    <a:pt x="410337" y="2525290"/>
                  </a:lnTo>
                  <a:lnTo>
                    <a:pt x="410317" y="2474738"/>
                  </a:lnTo>
                  <a:lnTo>
                    <a:pt x="410297" y="2424187"/>
                  </a:lnTo>
                  <a:lnTo>
                    <a:pt x="410277" y="2373635"/>
                  </a:lnTo>
                  <a:lnTo>
                    <a:pt x="410257" y="2323083"/>
                  </a:lnTo>
                  <a:lnTo>
                    <a:pt x="410237" y="2272532"/>
                  </a:lnTo>
                  <a:lnTo>
                    <a:pt x="410217" y="2221980"/>
                  </a:lnTo>
                  <a:lnTo>
                    <a:pt x="410197" y="2171429"/>
                  </a:lnTo>
                  <a:lnTo>
                    <a:pt x="410176" y="2120877"/>
                  </a:lnTo>
                  <a:lnTo>
                    <a:pt x="410156" y="2070326"/>
                  </a:lnTo>
                  <a:lnTo>
                    <a:pt x="410136" y="2019774"/>
                  </a:lnTo>
                  <a:lnTo>
                    <a:pt x="410116" y="1969223"/>
                  </a:lnTo>
                  <a:lnTo>
                    <a:pt x="410096" y="1918671"/>
                  </a:lnTo>
                  <a:lnTo>
                    <a:pt x="410076" y="1868120"/>
                  </a:lnTo>
                  <a:lnTo>
                    <a:pt x="410056" y="1817568"/>
                  </a:lnTo>
                  <a:lnTo>
                    <a:pt x="410035" y="1767017"/>
                  </a:lnTo>
                  <a:lnTo>
                    <a:pt x="410015" y="1716465"/>
                  </a:lnTo>
                  <a:lnTo>
                    <a:pt x="409995" y="1665914"/>
                  </a:lnTo>
                  <a:lnTo>
                    <a:pt x="409975" y="1615362"/>
                  </a:lnTo>
                  <a:lnTo>
                    <a:pt x="409955" y="1564811"/>
                  </a:lnTo>
                  <a:lnTo>
                    <a:pt x="409935" y="1514259"/>
                  </a:lnTo>
                  <a:lnTo>
                    <a:pt x="409915" y="1463708"/>
                  </a:lnTo>
                  <a:lnTo>
                    <a:pt x="409894" y="1413156"/>
                  </a:lnTo>
                  <a:lnTo>
                    <a:pt x="409874" y="1362605"/>
                  </a:lnTo>
                  <a:lnTo>
                    <a:pt x="409854" y="1312053"/>
                  </a:lnTo>
                  <a:lnTo>
                    <a:pt x="409834" y="1261502"/>
                  </a:lnTo>
                  <a:lnTo>
                    <a:pt x="409814" y="1210950"/>
                  </a:lnTo>
                  <a:lnTo>
                    <a:pt x="409794" y="1160398"/>
                  </a:lnTo>
                  <a:lnTo>
                    <a:pt x="409774" y="1109847"/>
                  </a:lnTo>
                  <a:lnTo>
                    <a:pt x="409753" y="1059295"/>
                  </a:lnTo>
                  <a:lnTo>
                    <a:pt x="409733" y="1008744"/>
                  </a:lnTo>
                  <a:lnTo>
                    <a:pt x="409713" y="958192"/>
                  </a:lnTo>
                  <a:lnTo>
                    <a:pt x="409693" y="907641"/>
                  </a:lnTo>
                  <a:lnTo>
                    <a:pt x="409673" y="857089"/>
                  </a:lnTo>
                  <a:lnTo>
                    <a:pt x="409653" y="806538"/>
                  </a:lnTo>
                  <a:lnTo>
                    <a:pt x="409633" y="755986"/>
                  </a:lnTo>
                  <a:lnTo>
                    <a:pt x="409613" y="705435"/>
                  </a:lnTo>
                  <a:lnTo>
                    <a:pt x="409593" y="654883"/>
                  </a:lnTo>
                  <a:lnTo>
                    <a:pt x="409573" y="604332"/>
                  </a:lnTo>
                  <a:lnTo>
                    <a:pt x="409553" y="553780"/>
                  </a:lnTo>
                  <a:lnTo>
                    <a:pt x="409533" y="503229"/>
                  </a:lnTo>
                  <a:lnTo>
                    <a:pt x="409513" y="452677"/>
                  </a:lnTo>
                  <a:lnTo>
                    <a:pt x="409493" y="402126"/>
                  </a:lnTo>
                  <a:lnTo>
                    <a:pt x="409473" y="351574"/>
                  </a:lnTo>
                  <a:lnTo>
                    <a:pt x="409453" y="301023"/>
                  </a:lnTo>
                  <a:lnTo>
                    <a:pt x="409433" y="250471"/>
                  </a:lnTo>
                  <a:lnTo>
                    <a:pt x="409413" y="199920"/>
                  </a:lnTo>
                  <a:lnTo>
                    <a:pt x="409393" y="149368"/>
                  </a:lnTo>
                  <a:lnTo>
                    <a:pt x="409373" y="98817"/>
                  </a:lnTo>
                  <a:lnTo>
                    <a:pt x="409353" y="48265"/>
                  </a:lnTo>
                  <a:lnTo>
                    <a:pt x="409334" y="0"/>
                  </a:lnTo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050" y="5673852"/>
            <a:ext cx="5554980" cy="1203325"/>
            <a:chOff x="-19050" y="5673852"/>
            <a:chExt cx="5554980" cy="1203325"/>
          </a:xfrm>
        </p:grpSpPr>
        <p:sp>
          <p:nvSpPr>
            <p:cNvPr id="8" name="object 8"/>
            <p:cNvSpPr/>
            <p:nvPr/>
          </p:nvSpPr>
          <p:spPr>
            <a:xfrm>
              <a:off x="0" y="5692902"/>
              <a:ext cx="5516880" cy="1165225"/>
            </a:xfrm>
            <a:custGeom>
              <a:avLst/>
              <a:gdLst/>
              <a:ahLst/>
              <a:cxnLst/>
              <a:rect l="l" t="t" r="r" b="b"/>
              <a:pathLst>
                <a:path w="5516880" h="1165225">
                  <a:moveTo>
                    <a:pt x="5516359" y="1165098"/>
                  </a:moveTo>
                  <a:lnTo>
                    <a:pt x="4331081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121146"/>
              <a:ext cx="4816475" cy="737235"/>
            </a:xfrm>
            <a:custGeom>
              <a:avLst/>
              <a:gdLst/>
              <a:ahLst/>
              <a:cxnLst/>
              <a:rect l="l" t="t" r="r" b="b"/>
              <a:pathLst>
                <a:path w="4816475" h="737234">
                  <a:moveTo>
                    <a:pt x="4816100" y="736854"/>
                  </a:moveTo>
                  <a:lnTo>
                    <a:pt x="4071747" y="0"/>
                  </a:lnTo>
                  <a:lnTo>
                    <a:pt x="4023980" y="33"/>
                  </a:lnTo>
                  <a:lnTo>
                    <a:pt x="3975970" y="73"/>
                  </a:lnTo>
                  <a:lnTo>
                    <a:pt x="3927725" y="120"/>
                  </a:lnTo>
                  <a:lnTo>
                    <a:pt x="3879248" y="173"/>
                  </a:lnTo>
                  <a:lnTo>
                    <a:pt x="3830548" y="232"/>
                  </a:lnTo>
                  <a:lnTo>
                    <a:pt x="3781629" y="297"/>
                  </a:lnTo>
                  <a:lnTo>
                    <a:pt x="3732498" y="367"/>
                  </a:lnTo>
                  <a:lnTo>
                    <a:pt x="3683161" y="444"/>
                  </a:lnTo>
                  <a:lnTo>
                    <a:pt x="3633624" y="526"/>
                  </a:lnTo>
                  <a:lnTo>
                    <a:pt x="3583893" y="613"/>
                  </a:lnTo>
                  <a:lnTo>
                    <a:pt x="3533974" y="705"/>
                  </a:lnTo>
                  <a:lnTo>
                    <a:pt x="3483874" y="802"/>
                  </a:lnTo>
                  <a:lnTo>
                    <a:pt x="3433597" y="904"/>
                  </a:lnTo>
                  <a:lnTo>
                    <a:pt x="3383151" y="1011"/>
                  </a:lnTo>
                  <a:lnTo>
                    <a:pt x="3332540" y="1122"/>
                  </a:lnTo>
                  <a:lnTo>
                    <a:pt x="3281773" y="1237"/>
                  </a:lnTo>
                  <a:lnTo>
                    <a:pt x="3230854" y="1357"/>
                  </a:lnTo>
                  <a:lnTo>
                    <a:pt x="3179789" y="1480"/>
                  </a:lnTo>
                  <a:lnTo>
                    <a:pt x="3128585" y="1608"/>
                  </a:lnTo>
                  <a:lnTo>
                    <a:pt x="3077247" y="1739"/>
                  </a:lnTo>
                  <a:lnTo>
                    <a:pt x="3025782" y="1873"/>
                  </a:lnTo>
                  <a:lnTo>
                    <a:pt x="2974196" y="2011"/>
                  </a:lnTo>
                  <a:lnTo>
                    <a:pt x="2922495" y="2151"/>
                  </a:lnTo>
                  <a:lnTo>
                    <a:pt x="2870685" y="2295"/>
                  </a:lnTo>
                  <a:lnTo>
                    <a:pt x="2818771" y="2442"/>
                  </a:lnTo>
                  <a:lnTo>
                    <a:pt x="2766761" y="2591"/>
                  </a:lnTo>
                  <a:lnTo>
                    <a:pt x="2714660" y="2743"/>
                  </a:lnTo>
                  <a:lnTo>
                    <a:pt x="2662474" y="2897"/>
                  </a:lnTo>
                  <a:lnTo>
                    <a:pt x="2610209" y="3053"/>
                  </a:lnTo>
                  <a:lnTo>
                    <a:pt x="2557871" y="3211"/>
                  </a:lnTo>
                  <a:lnTo>
                    <a:pt x="2505467" y="3371"/>
                  </a:lnTo>
                  <a:lnTo>
                    <a:pt x="2453002" y="3533"/>
                  </a:lnTo>
                  <a:lnTo>
                    <a:pt x="2400482" y="3696"/>
                  </a:lnTo>
                  <a:lnTo>
                    <a:pt x="2347914" y="3861"/>
                  </a:lnTo>
                  <a:lnTo>
                    <a:pt x="2295304" y="4026"/>
                  </a:lnTo>
                  <a:lnTo>
                    <a:pt x="2242657" y="4193"/>
                  </a:lnTo>
                  <a:lnTo>
                    <a:pt x="2189980" y="4360"/>
                  </a:lnTo>
                  <a:lnTo>
                    <a:pt x="2137279" y="4528"/>
                  </a:lnTo>
                  <a:lnTo>
                    <a:pt x="2084559" y="4697"/>
                  </a:lnTo>
                  <a:lnTo>
                    <a:pt x="2031827" y="4866"/>
                  </a:lnTo>
                  <a:lnTo>
                    <a:pt x="1979090" y="5035"/>
                  </a:lnTo>
                  <a:lnTo>
                    <a:pt x="1926352" y="5204"/>
                  </a:lnTo>
                  <a:lnTo>
                    <a:pt x="1873621" y="5373"/>
                  </a:lnTo>
                  <a:lnTo>
                    <a:pt x="1820901" y="5542"/>
                  </a:lnTo>
                  <a:lnTo>
                    <a:pt x="1768200" y="5710"/>
                  </a:lnTo>
                  <a:lnTo>
                    <a:pt x="1715523" y="5877"/>
                  </a:lnTo>
                  <a:lnTo>
                    <a:pt x="1662876" y="6044"/>
                  </a:lnTo>
                  <a:lnTo>
                    <a:pt x="1610266" y="6209"/>
                  </a:lnTo>
                  <a:lnTo>
                    <a:pt x="1557698" y="6374"/>
                  </a:lnTo>
                  <a:lnTo>
                    <a:pt x="1505179" y="6537"/>
                  </a:lnTo>
                  <a:lnTo>
                    <a:pt x="1452715" y="6699"/>
                  </a:lnTo>
                  <a:lnTo>
                    <a:pt x="1400311" y="6859"/>
                  </a:lnTo>
                  <a:lnTo>
                    <a:pt x="1347973" y="7017"/>
                  </a:lnTo>
                  <a:lnTo>
                    <a:pt x="1295709" y="7173"/>
                  </a:lnTo>
                  <a:lnTo>
                    <a:pt x="1243523" y="7327"/>
                  </a:lnTo>
                  <a:lnTo>
                    <a:pt x="1191422" y="7479"/>
                  </a:lnTo>
                  <a:lnTo>
                    <a:pt x="1139412" y="7628"/>
                  </a:lnTo>
                  <a:lnTo>
                    <a:pt x="1087500" y="7775"/>
                  </a:lnTo>
                  <a:lnTo>
                    <a:pt x="1035690" y="7919"/>
                  </a:lnTo>
                  <a:lnTo>
                    <a:pt x="983989" y="8060"/>
                  </a:lnTo>
                  <a:lnTo>
                    <a:pt x="932404" y="8197"/>
                  </a:lnTo>
                  <a:lnTo>
                    <a:pt x="880940" y="8332"/>
                  </a:lnTo>
                  <a:lnTo>
                    <a:pt x="829603" y="8463"/>
                  </a:lnTo>
                  <a:lnTo>
                    <a:pt x="778400" y="8590"/>
                  </a:lnTo>
                  <a:lnTo>
                    <a:pt x="727336" y="8713"/>
                  </a:lnTo>
                  <a:lnTo>
                    <a:pt x="676417" y="8833"/>
                  </a:lnTo>
                  <a:lnTo>
                    <a:pt x="625651" y="8948"/>
                  </a:lnTo>
                  <a:lnTo>
                    <a:pt x="575041" y="9059"/>
                  </a:lnTo>
                  <a:lnTo>
                    <a:pt x="524596" y="9166"/>
                  </a:lnTo>
                  <a:lnTo>
                    <a:pt x="474320" y="9268"/>
                  </a:lnTo>
                  <a:lnTo>
                    <a:pt x="424220" y="9365"/>
                  </a:lnTo>
                  <a:lnTo>
                    <a:pt x="374303" y="9457"/>
                  </a:lnTo>
                  <a:lnTo>
                    <a:pt x="324573" y="9544"/>
                  </a:lnTo>
                  <a:lnTo>
                    <a:pt x="275037" y="9626"/>
                  </a:lnTo>
                  <a:lnTo>
                    <a:pt x="225701" y="9703"/>
                  </a:lnTo>
                  <a:lnTo>
                    <a:pt x="176571" y="9773"/>
                  </a:lnTo>
                  <a:lnTo>
                    <a:pt x="127654" y="9838"/>
                  </a:lnTo>
                  <a:lnTo>
                    <a:pt x="78954" y="9897"/>
                  </a:lnTo>
                  <a:lnTo>
                    <a:pt x="30480" y="9950"/>
                  </a:lnTo>
                  <a:lnTo>
                    <a:pt x="0" y="9980"/>
                  </a:lnTo>
                </a:path>
              </a:pathLst>
            </a:custGeom>
            <a:ln w="38100">
              <a:solidFill>
                <a:srgbClr val="DF6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465565"/>
              <a:ext cx="4203065" cy="392430"/>
            </a:xfrm>
            <a:custGeom>
              <a:avLst/>
              <a:gdLst/>
              <a:ahLst/>
              <a:cxnLst/>
              <a:rect l="l" t="t" r="r" b="b"/>
              <a:pathLst>
                <a:path w="4203065" h="392429">
                  <a:moveTo>
                    <a:pt x="4202474" y="392434"/>
                  </a:moveTo>
                  <a:lnTo>
                    <a:pt x="3813555" y="5961"/>
                  </a:lnTo>
                  <a:lnTo>
                    <a:pt x="3765976" y="5979"/>
                  </a:lnTo>
                  <a:lnTo>
                    <a:pt x="3718117" y="5989"/>
                  </a:lnTo>
                  <a:lnTo>
                    <a:pt x="3669987" y="5992"/>
                  </a:lnTo>
                  <a:lnTo>
                    <a:pt x="3621591" y="5988"/>
                  </a:lnTo>
                  <a:lnTo>
                    <a:pt x="3572938" y="5978"/>
                  </a:lnTo>
                  <a:lnTo>
                    <a:pt x="3524036" y="5960"/>
                  </a:lnTo>
                  <a:lnTo>
                    <a:pt x="3474891" y="5936"/>
                  </a:lnTo>
                  <a:lnTo>
                    <a:pt x="3425511" y="5906"/>
                  </a:lnTo>
                  <a:lnTo>
                    <a:pt x="3375905" y="5870"/>
                  </a:lnTo>
                  <a:lnTo>
                    <a:pt x="3326078" y="5827"/>
                  </a:lnTo>
                  <a:lnTo>
                    <a:pt x="3276038" y="5779"/>
                  </a:lnTo>
                  <a:lnTo>
                    <a:pt x="3225794" y="5726"/>
                  </a:lnTo>
                  <a:lnTo>
                    <a:pt x="3175352" y="5667"/>
                  </a:lnTo>
                  <a:lnTo>
                    <a:pt x="3124720" y="5603"/>
                  </a:lnTo>
                  <a:lnTo>
                    <a:pt x="3073906" y="5535"/>
                  </a:lnTo>
                  <a:lnTo>
                    <a:pt x="3022916" y="5461"/>
                  </a:lnTo>
                  <a:lnTo>
                    <a:pt x="2971758" y="5383"/>
                  </a:lnTo>
                  <a:lnTo>
                    <a:pt x="2920440" y="5301"/>
                  </a:lnTo>
                  <a:lnTo>
                    <a:pt x="2868970" y="5215"/>
                  </a:lnTo>
                  <a:lnTo>
                    <a:pt x="2817354" y="5125"/>
                  </a:lnTo>
                  <a:lnTo>
                    <a:pt x="2765600" y="5031"/>
                  </a:lnTo>
                  <a:lnTo>
                    <a:pt x="2713716" y="4934"/>
                  </a:lnTo>
                  <a:lnTo>
                    <a:pt x="2661708" y="4833"/>
                  </a:lnTo>
                  <a:lnTo>
                    <a:pt x="2609585" y="4729"/>
                  </a:lnTo>
                  <a:lnTo>
                    <a:pt x="2557354" y="4623"/>
                  </a:lnTo>
                  <a:lnTo>
                    <a:pt x="2505023" y="4513"/>
                  </a:lnTo>
                  <a:lnTo>
                    <a:pt x="2452598" y="4401"/>
                  </a:lnTo>
                  <a:lnTo>
                    <a:pt x="2400087" y="4287"/>
                  </a:lnTo>
                  <a:lnTo>
                    <a:pt x="2347499" y="4171"/>
                  </a:lnTo>
                  <a:lnTo>
                    <a:pt x="2294839" y="4053"/>
                  </a:lnTo>
                  <a:lnTo>
                    <a:pt x="2242116" y="3933"/>
                  </a:lnTo>
                  <a:lnTo>
                    <a:pt x="2189337" y="3812"/>
                  </a:lnTo>
                  <a:lnTo>
                    <a:pt x="2136510" y="3689"/>
                  </a:lnTo>
                  <a:lnTo>
                    <a:pt x="2083642" y="3565"/>
                  </a:lnTo>
                  <a:lnTo>
                    <a:pt x="2030740" y="3440"/>
                  </a:lnTo>
                  <a:lnTo>
                    <a:pt x="1977812" y="3315"/>
                  </a:lnTo>
                  <a:lnTo>
                    <a:pt x="1924865" y="3189"/>
                  </a:lnTo>
                  <a:lnTo>
                    <a:pt x="1871908" y="3063"/>
                  </a:lnTo>
                  <a:lnTo>
                    <a:pt x="1818946" y="2937"/>
                  </a:lnTo>
                  <a:lnTo>
                    <a:pt x="1765989" y="2811"/>
                  </a:lnTo>
                  <a:lnTo>
                    <a:pt x="1713042" y="2685"/>
                  </a:lnTo>
                  <a:lnTo>
                    <a:pt x="1660114" y="2559"/>
                  </a:lnTo>
                  <a:lnTo>
                    <a:pt x="1607213" y="2435"/>
                  </a:lnTo>
                  <a:lnTo>
                    <a:pt x="1554344" y="2311"/>
                  </a:lnTo>
                  <a:lnTo>
                    <a:pt x="1501517" y="2188"/>
                  </a:lnTo>
                  <a:lnTo>
                    <a:pt x="1448739" y="2067"/>
                  </a:lnTo>
                  <a:lnTo>
                    <a:pt x="1396016" y="1947"/>
                  </a:lnTo>
                  <a:lnTo>
                    <a:pt x="1343357" y="1828"/>
                  </a:lnTo>
                  <a:lnTo>
                    <a:pt x="1290768" y="1712"/>
                  </a:lnTo>
                  <a:lnTo>
                    <a:pt x="1238258" y="1598"/>
                  </a:lnTo>
                  <a:lnTo>
                    <a:pt x="1185833" y="1486"/>
                  </a:lnTo>
                  <a:lnTo>
                    <a:pt x="1133502" y="1376"/>
                  </a:lnTo>
                  <a:lnTo>
                    <a:pt x="1081271" y="1269"/>
                  </a:lnTo>
                  <a:lnTo>
                    <a:pt x="1029149" y="1165"/>
                  </a:lnTo>
                  <a:lnTo>
                    <a:pt x="977142" y="1064"/>
                  </a:lnTo>
                  <a:lnTo>
                    <a:pt x="925258" y="967"/>
                  </a:lnTo>
                  <a:lnTo>
                    <a:pt x="873505" y="873"/>
                  </a:lnTo>
                  <a:lnTo>
                    <a:pt x="821889" y="782"/>
                  </a:lnTo>
                  <a:lnTo>
                    <a:pt x="770419" y="696"/>
                  </a:lnTo>
                  <a:lnTo>
                    <a:pt x="719102" y="613"/>
                  </a:lnTo>
                  <a:lnTo>
                    <a:pt x="667945" y="535"/>
                  </a:lnTo>
                  <a:lnTo>
                    <a:pt x="616956" y="462"/>
                  </a:lnTo>
                  <a:lnTo>
                    <a:pt x="566142" y="393"/>
                  </a:lnTo>
                  <a:lnTo>
                    <a:pt x="515510" y="328"/>
                  </a:lnTo>
                  <a:lnTo>
                    <a:pt x="465069" y="269"/>
                  </a:lnTo>
                  <a:lnTo>
                    <a:pt x="414825" y="216"/>
                  </a:lnTo>
                  <a:lnTo>
                    <a:pt x="364787" y="167"/>
                  </a:lnTo>
                  <a:lnTo>
                    <a:pt x="314961" y="125"/>
                  </a:lnTo>
                  <a:lnTo>
                    <a:pt x="265354" y="88"/>
                  </a:lnTo>
                  <a:lnTo>
                    <a:pt x="215976" y="57"/>
                  </a:lnTo>
                  <a:lnTo>
                    <a:pt x="166832" y="33"/>
                  </a:lnTo>
                  <a:lnTo>
                    <a:pt x="117930" y="15"/>
                  </a:lnTo>
                  <a:lnTo>
                    <a:pt x="69278" y="4"/>
                  </a:lnTo>
                  <a:lnTo>
                    <a:pt x="20884" y="0"/>
                  </a:lnTo>
                  <a:lnTo>
                    <a:pt x="0" y="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968617" y="4347275"/>
            <a:ext cx="4242435" cy="2529840"/>
            <a:chOff x="7968617" y="4347275"/>
            <a:chExt cx="4242435" cy="2529840"/>
          </a:xfrm>
        </p:grpSpPr>
        <p:sp>
          <p:nvSpPr>
            <p:cNvPr id="12" name="object 12"/>
            <p:cNvSpPr/>
            <p:nvPr/>
          </p:nvSpPr>
          <p:spPr>
            <a:xfrm>
              <a:off x="7987667" y="4366325"/>
              <a:ext cx="4204335" cy="2491740"/>
            </a:xfrm>
            <a:custGeom>
              <a:avLst/>
              <a:gdLst/>
              <a:ahLst/>
              <a:cxnLst/>
              <a:rect l="l" t="t" r="r" b="b"/>
              <a:pathLst>
                <a:path w="4204334" h="2491740">
                  <a:moveTo>
                    <a:pt x="0" y="2491674"/>
                  </a:moveTo>
                  <a:lnTo>
                    <a:pt x="4204332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52375" y="4643392"/>
              <a:ext cx="3740150" cy="2214880"/>
            </a:xfrm>
            <a:custGeom>
              <a:avLst/>
              <a:gdLst/>
              <a:ahLst/>
              <a:cxnLst/>
              <a:rect l="l" t="t" r="r" b="b"/>
              <a:pathLst>
                <a:path w="3740150" h="2214879">
                  <a:moveTo>
                    <a:pt x="0" y="2214607"/>
                  </a:moveTo>
                  <a:lnTo>
                    <a:pt x="3739624" y="0"/>
                  </a:lnTo>
                </a:path>
              </a:pathLst>
            </a:custGeom>
            <a:ln w="38100">
              <a:solidFill>
                <a:srgbClr val="DF6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96476" y="4908041"/>
              <a:ext cx="3295650" cy="1950085"/>
            </a:xfrm>
            <a:custGeom>
              <a:avLst/>
              <a:gdLst/>
              <a:ahLst/>
              <a:cxnLst/>
              <a:rect l="l" t="t" r="r" b="b"/>
              <a:pathLst>
                <a:path w="3295650" h="1950084">
                  <a:moveTo>
                    <a:pt x="0" y="1949957"/>
                  </a:moveTo>
                  <a:lnTo>
                    <a:pt x="3295523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0447" y="0"/>
            <a:ext cx="2442972" cy="226618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311" y="6571485"/>
            <a:ext cx="1495044" cy="263652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002663" y="1565274"/>
            <a:ext cx="8189595" cy="854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400" dirty="0">
                <a:solidFill>
                  <a:srgbClr val="FFFFFF"/>
                </a:solidFill>
              </a:rPr>
              <a:t>БИБЛИОТЕКА</a:t>
            </a:r>
            <a:r>
              <a:rPr sz="5400" spc="204" dirty="0">
                <a:solidFill>
                  <a:srgbClr val="FFFFFF"/>
                </a:solidFill>
              </a:rPr>
              <a:t> </a:t>
            </a:r>
            <a:r>
              <a:rPr sz="5400" spc="-10" dirty="0">
                <a:solidFill>
                  <a:srgbClr val="FFFFFF"/>
                </a:solidFill>
              </a:rPr>
              <a:t>МАТЕРИАЛОВ</a:t>
            </a:r>
            <a:endParaRPr sz="5400"/>
          </a:p>
        </p:txBody>
      </p:sp>
      <p:sp>
        <p:nvSpPr>
          <p:cNvPr id="18" name="object 18"/>
          <p:cNvSpPr txBox="1"/>
          <p:nvPr/>
        </p:nvSpPr>
        <p:spPr>
          <a:xfrm>
            <a:off x="2383663" y="3311474"/>
            <a:ext cx="7423150" cy="578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600" dirty="0">
                <a:solidFill>
                  <a:srgbClr val="FFFFFF"/>
                </a:solidFill>
                <a:latin typeface="Calibri Light"/>
                <a:cs typeface="Calibri Light"/>
              </a:rPr>
              <a:t>сторонний</a:t>
            </a:r>
            <a:r>
              <a:rPr sz="3600" spc="4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 Light"/>
                <a:cs typeface="Calibri Light"/>
              </a:rPr>
              <a:t>образовательный</a:t>
            </a:r>
            <a:r>
              <a:rPr sz="3600" spc="4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 Light"/>
                <a:cs typeface="Calibri Light"/>
              </a:rPr>
              <a:t>контент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1060" rIns="0" bIns="0" rtlCol="0">
            <a:spAutoFit/>
          </a:bodyPr>
          <a:lstStyle/>
          <a:p>
            <a:pPr marL="7747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На</a:t>
            </a:r>
            <a:r>
              <a:rPr spc="155" dirty="0"/>
              <a:t> </a:t>
            </a:r>
            <a:r>
              <a:rPr spc="60" dirty="0"/>
              <a:t>платформе</a:t>
            </a:r>
            <a:r>
              <a:rPr spc="140" dirty="0"/>
              <a:t> </a:t>
            </a:r>
            <a:r>
              <a:rPr spc="55" dirty="0"/>
              <a:t>ФГИС</a:t>
            </a:r>
            <a:r>
              <a:rPr spc="150" dirty="0"/>
              <a:t> </a:t>
            </a:r>
            <a:r>
              <a:rPr spc="65" dirty="0"/>
              <a:t>«Моя</a:t>
            </a:r>
            <a:r>
              <a:rPr spc="165" dirty="0"/>
              <a:t> </a:t>
            </a:r>
            <a:r>
              <a:rPr spc="60" dirty="0"/>
              <a:t>школа»</a:t>
            </a:r>
            <a:r>
              <a:rPr spc="155" dirty="0"/>
              <a:t> </a:t>
            </a:r>
            <a:r>
              <a:rPr spc="60" dirty="0"/>
              <a:t>реализован</a:t>
            </a:r>
            <a:r>
              <a:rPr spc="145" dirty="0"/>
              <a:t> </a:t>
            </a:r>
            <a:r>
              <a:rPr spc="50" dirty="0"/>
              <a:t>следующий функционал: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02891" y="1323213"/>
            <a:ext cx="4811395" cy="4531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9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Электронный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Дневник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610"/>
              </a:lnSpc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Сервис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формируется</a:t>
            </a:r>
            <a:r>
              <a:rPr sz="1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регионами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привязкой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4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платформе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  <a:spcBef>
                <a:spcPts val="17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Библиотека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верифицированных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материалов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610"/>
              </a:lnSpc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Разработки</a:t>
            </a:r>
            <a:r>
              <a:rPr sz="1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лучших</a:t>
            </a:r>
            <a:r>
              <a:rPr sz="1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экспертов</a:t>
            </a:r>
            <a:r>
              <a:rPr sz="1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страны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939"/>
              </a:lnSpc>
              <a:tabLst>
                <a:tab pos="850265" algn="l"/>
                <a:tab pos="1598930" algn="l"/>
                <a:tab pos="3153410" algn="l"/>
                <a:tab pos="3426460" algn="l"/>
              </a:tabLst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Сервис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чатов,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видеозвонков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конференций (СФЕРУМ)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515"/>
              </a:lnSpc>
            </a:pP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Возможности</a:t>
            </a:r>
            <a:r>
              <a:rPr sz="1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учиться,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этом</a:t>
            </a:r>
            <a:r>
              <a:rPr sz="14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общаться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Подсистема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«Тесты»</a:t>
            </a:r>
            <a:endParaRPr sz="1800">
              <a:latin typeface="Calibri"/>
              <a:cs typeface="Calibri"/>
            </a:endParaRPr>
          </a:p>
          <a:p>
            <a:pPr marL="12700" marR="6985">
              <a:lnSpc>
                <a:spcPts val="1510"/>
              </a:lnSpc>
              <a:spcBef>
                <a:spcPts val="120"/>
              </a:spcBef>
              <a:tabLst>
                <a:tab pos="1179830" algn="l"/>
                <a:tab pos="2068195" algn="l"/>
                <a:tab pos="3235960" algn="l"/>
                <a:tab pos="4386580" algn="l"/>
                <a:tab pos="4622800" algn="l"/>
              </a:tabLst>
            </a:pP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Возможности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создавать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проверочные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мероприятия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400" spc="-5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400" spc="-25" dirty="0">
                <a:solidFill>
                  <a:srgbClr val="001F5F"/>
                </a:solidFill>
                <a:latin typeface="Calibri"/>
                <a:cs typeface="Calibri"/>
              </a:rPr>
              <a:t>их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автоматическую</a:t>
            </a:r>
            <a:r>
              <a:rPr sz="1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проверку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2090"/>
              </a:lnSpc>
              <a:spcBef>
                <a:spcPts val="125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Подсистема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«Файлы»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525"/>
              </a:lnSpc>
              <a:tabLst>
                <a:tab pos="1207135" algn="l"/>
                <a:tab pos="2169160" algn="l"/>
                <a:tab pos="3460115" algn="l"/>
                <a:tab pos="3722370" algn="l"/>
              </a:tabLst>
            </a:pP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Возможности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создавать,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редактировать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400" spc="-5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обмениваться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95"/>
              </a:lnSpc>
            </a:pP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файлами</a:t>
            </a:r>
            <a:r>
              <a:rPr sz="14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документами,</a:t>
            </a:r>
            <a:r>
              <a:rPr sz="14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делать</a:t>
            </a:r>
            <a:r>
              <a:rPr sz="14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1F5F"/>
                </a:solidFill>
                <a:latin typeface="Calibri"/>
                <a:cs typeface="Calibri"/>
              </a:rPr>
              <a:t>их</a:t>
            </a:r>
            <a:r>
              <a:rPr sz="14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общедоступными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2100"/>
              </a:lnSpc>
              <a:spcBef>
                <a:spcPts val="17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Раздел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«СМАРТ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ТВ»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620"/>
              </a:lnSpc>
            </a:pP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Возможность</a:t>
            </a:r>
            <a:r>
              <a:rPr sz="14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просматривать</a:t>
            </a:r>
            <a:r>
              <a:rPr sz="14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001F5F"/>
                </a:solidFill>
                <a:latin typeface="Calibri"/>
                <a:cs typeface="Calibri"/>
              </a:rPr>
              <a:t>контент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72513" y="1435353"/>
            <a:ext cx="410845" cy="229235"/>
            <a:chOff x="1572513" y="1435353"/>
            <a:chExt cx="410845" cy="229235"/>
          </a:xfrm>
        </p:grpSpPr>
        <p:sp>
          <p:nvSpPr>
            <p:cNvPr id="5" name="object 5"/>
            <p:cNvSpPr/>
            <p:nvPr/>
          </p:nvSpPr>
          <p:spPr>
            <a:xfrm>
              <a:off x="1578863" y="1441703"/>
              <a:ext cx="398145" cy="216535"/>
            </a:xfrm>
            <a:custGeom>
              <a:avLst/>
              <a:gdLst/>
              <a:ahLst/>
              <a:cxnLst/>
              <a:rect l="l" t="t" r="r" b="b"/>
              <a:pathLst>
                <a:path w="398144" h="216535">
                  <a:moveTo>
                    <a:pt x="0" y="0"/>
                  </a:moveTo>
                  <a:lnTo>
                    <a:pt x="0" y="216408"/>
                  </a:lnTo>
                  <a:lnTo>
                    <a:pt x="397763" y="108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78863" y="1441703"/>
              <a:ext cx="398145" cy="216535"/>
            </a:xfrm>
            <a:custGeom>
              <a:avLst/>
              <a:gdLst/>
              <a:ahLst/>
              <a:cxnLst/>
              <a:rect l="l" t="t" r="r" b="b"/>
              <a:pathLst>
                <a:path w="398144" h="216535">
                  <a:moveTo>
                    <a:pt x="0" y="216408"/>
                  </a:moveTo>
                  <a:lnTo>
                    <a:pt x="0" y="0"/>
                  </a:lnTo>
                  <a:lnTo>
                    <a:pt x="397763" y="108204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572513" y="2151633"/>
            <a:ext cx="410845" cy="229235"/>
            <a:chOff x="1572513" y="2151633"/>
            <a:chExt cx="410845" cy="229235"/>
          </a:xfrm>
        </p:grpSpPr>
        <p:sp>
          <p:nvSpPr>
            <p:cNvPr id="8" name="object 8"/>
            <p:cNvSpPr/>
            <p:nvPr/>
          </p:nvSpPr>
          <p:spPr>
            <a:xfrm>
              <a:off x="1578863" y="2157983"/>
              <a:ext cx="398145" cy="216535"/>
            </a:xfrm>
            <a:custGeom>
              <a:avLst/>
              <a:gdLst/>
              <a:ahLst/>
              <a:cxnLst/>
              <a:rect l="l" t="t" r="r" b="b"/>
              <a:pathLst>
                <a:path w="398144" h="216535">
                  <a:moveTo>
                    <a:pt x="0" y="0"/>
                  </a:moveTo>
                  <a:lnTo>
                    <a:pt x="0" y="216407"/>
                  </a:lnTo>
                  <a:lnTo>
                    <a:pt x="397763" y="108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78863" y="2157983"/>
              <a:ext cx="398145" cy="216535"/>
            </a:xfrm>
            <a:custGeom>
              <a:avLst/>
              <a:gdLst/>
              <a:ahLst/>
              <a:cxnLst/>
              <a:rect l="l" t="t" r="r" b="b"/>
              <a:pathLst>
                <a:path w="398144" h="216535">
                  <a:moveTo>
                    <a:pt x="0" y="216407"/>
                  </a:moveTo>
                  <a:lnTo>
                    <a:pt x="0" y="0"/>
                  </a:lnTo>
                  <a:lnTo>
                    <a:pt x="397763" y="108203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572513" y="2808477"/>
            <a:ext cx="410845" cy="229235"/>
            <a:chOff x="1572513" y="2808477"/>
            <a:chExt cx="410845" cy="229235"/>
          </a:xfrm>
        </p:grpSpPr>
        <p:sp>
          <p:nvSpPr>
            <p:cNvPr id="11" name="object 11"/>
            <p:cNvSpPr/>
            <p:nvPr/>
          </p:nvSpPr>
          <p:spPr>
            <a:xfrm>
              <a:off x="1578863" y="2814827"/>
              <a:ext cx="398145" cy="216535"/>
            </a:xfrm>
            <a:custGeom>
              <a:avLst/>
              <a:gdLst/>
              <a:ahLst/>
              <a:cxnLst/>
              <a:rect l="l" t="t" r="r" b="b"/>
              <a:pathLst>
                <a:path w="398144" h="216535">
                  <a:moveTo>
                    <a:pt x="0" y="0"/>
                  </a:moveTo>
                  <a:lnTo>
                    <a:pt x="0" y="216408"/>
                  </a:lnTo>
                  <a:lnTo>
                    <a:pt x="397763" y="108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8863" y="2814827"/>
              <a:ext cx="398145" cy="216535"/>
            </a:xfrm>
            <a:custGeom>
              <a:avLst/>
              <a:gdLst/>
              <a:ahLst/>
              <a:cxnLst/>
              <a:rect l="l" t="t" r="r" b="b"/>
              <a:pathLst>
                <a:path w="398144" h="216535">
                  <a:moveTo>
                    <a:pt x="0" y="216408"/>
                  </a:moveTo>
                  <a:lnTo>
                    <a:pt x="0" y="0"/>
                  </a:lnTo>
                  <a:lnTo>
                    <a:pt x="397763" y="108204"/>
                  </a:lnTo>
                  <a:lnTo>
                    <a:pt x="0" y="216408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572513" y="3748785"/>
            <a:ext cx="410845" cy="229235"/>
            <a:chOff x="1572513" y="3748785"/>
            <a:chExt cx="410845" cy="229235"/>
          </a:xfrm>
        </p:grpSpPr>
        <p:sp>
          <p:nvSpPr>
            <p:cNvPr id="14" name="object 14"/>
            <p:cNvSpPr/>
            <p:nvPr/>
          </p:nvSpPr>
          <p:spPr>
            <a:xfrm>
              <a:off x="1578863" y="3755135"/>
              <a:ext cx="398145" cy="216535"/>
            </a:xfrm>
            <a:custGeom>
              <a:avLst/>
              <a:gdLst/>
              <a:ahLst/>
              <a:cxnLst/>
              <a:rect l="l" t="t" r="r" b="b"/>
              <a:pathLst>
                <a:path w="398144" h="216535">
                  <a:moveTo>
                    <a:pt x="0" y="0"/>
                  </a:moveTo>
                  <a:lnTo>
                    <a:pt x="0" y="216407"/>
                  </a:lnTo>
                  <a:lnTo>
                    <a:pt x="397763" y="108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78863" y="3755135"/>
              <a:ext cx="398145" cy="216535"/>
            </a:xfrm>
            <a:custGeom>
              <a:avLst/>
              <a:gdLst/>
              <a:ahLst/>
              <a:cxnLst/>
              <a:rect l="l" t="t" r="r" b="b"/>
              <a:pathLst>
                <a:path w="398144" h="216535">
                  <a:moveTo>
                    <a:pt x="0" y="216407"/>
                  </a:moveTo>
                  <a:lnTo>
                    <a:pt x="0" y="0"/>
                  </a:lnTo>
                  <a:lnTo>
                    <a:pt x="397763" y="108203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790943" y="3364991"/>
            <a:ext cx="5401310" cy="3481070"/>
            <a:chOff x="6790943" y="3364991"/>
            <a:chExt cx="5401310" cy="348107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90943" y="3364991"/>
              <a:ext cx="5399532" cy="348081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712451" y="6443472"/>
              <a:ext cx="553720" cy="119380"/>
            </a:xfrm>
            <a:custGeom>
              <a:avLst/>
              <a:gdLst/>
              <a:ahLst/>
              <a:cxnLst/>
              <a:rect l="l" t="t" r="r" b="b"/>
              <a:pathLst>
                <a:path w="553720" h="119379">
                  <a:moveTo>
                    <a:pt x="553211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553211" y="118871"/>
                  </a:lnTo>
                  <a:lnTo>
                    <a:pt x="5532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5927" y="3595116"/>
              <a:ext cx="4386072" cy="284530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572513" y="4526026"/>
            <a:ext cx="410845" cy="229235"/>
            <a:chOff x="1572513" y="4526026"/>
            <a:chExt cx="410845" cy="229235"/>
          </a:xfrm>
        </p:grpSpPr>
        <p:sp>
          <p:nvSpPr>
            <p:cNvPr id="21" name="object 21"/>
            <p:cNvSpPr/>
            <p:nvPr/>
          </p:nvSpPr>
          <p:spPr>
            <a:xfrm>
              <a:off x="1578863" y="4532376"/>
              <a:ext cx="398145" cy="216535"/>
            </a:xfrm>
            <a:custGeom>
              <a:avLst/>
              <a:gdLst/>
              <a:ahLst/>
              <a:cxnLst/>
              <a:rect l="l" t="t" r="r" b="b"/>
              <a:pathLst>
                <a:path w="398144" h="216535">
                  <a:moveTo>
                    <a:pt x="0" y="0"/>
                  </a:moveTo>
                  <a:lnTo>
                    <a:pt x="0" y="216407"/>
                  </a:lnTo>
                  <a:lnTo>
                    <a:pt x="397763" y="108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78863" y="4532376"/>
              <a:ext cx="398145" cy="216535"/>
            </a:xfrm>
            <a:custGeom>
              <a:avLst/>
              <a:gdLst/>
              <a:ahLst/>
              <a:cxnLst/>
              <a:rect l="l" t="t" r="r" b="b"/>
              <a:pathLst>
                <a:path w="398144" h="216535">
                  <a:moveTo>
                    <a:pt x="0" y="216407"/>
                  </a:moveTo>
                  <a:lnTo>
                    <a:pt x="0" y="0"/>
                  </a:lnTo>
                  <a:lnTo>
                    <a:pt x="397763" y="108204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1572513" y="5452617"/>
            <a:ext cx="410845" cy="229235"/>
            <a:chOff x="1572513" y="5452617"/>
            <a:chExt cx="410845" cy="229235"/>
          </a:xfrm>
        </p:grpSpPr>
        <p:sp>
          <p:nvSpPr>
            <p:cNvPr id="24" name="object 24"/>
            <p:cNvSpPr/>
            <p:nvPr/>
          </p:nvSpPr>
          <p:spPr>
            <a:xfrm>
              <a:off x="1578863" y="5458967"/>
              <a:ext cx="398145" cy="216535"/>
            </a:xfrm>
            <a:custGeom>
              <a:avLst/>
              <a:gdLst/>
              <a:ahLst/>
              <a:cxnLst/>
              <a:rect l="l" t="t" r="r" b="b"/>
              <a:pathLst>
                <a:path w="398144" h="216535">
                  <a:moveTo>
                    <a:pt x="0" y="0"/>
                  </a:moveTo>
                  <a:lnTo>
                    <a:pt x="0" y="216407"/>
                  </a:lnTo>
                  <a:lnTo>
                    <a:pt x="397763" y="108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78863" y="5458967"/>
              <a:ext cx="398145" cy="216535"/>
            </a:xfrm>
            <a:custGeom>
              <a:avLst/>
              <a:gdLst/>
              <a:ahLst/>
              <a:cxnLst/>
              <a:rect l="l" t="t" r="r" b="b"/>
              <a:pathLst>
                <a:path w="398144" h="216535">
                  <a:moveTo>
                    <a:pt x="0" y="216407"/>
                  </a:moveTo>
                  <a:lnTo>
                    <a:pt x="0" y="0"/>
                  </a:lnTo>
                  <a:lnTo>
                    <a:pt x="397763" y="108203"/>
                  </a:lnTo>
                  <a:lnTo>
                    <a:pt x="0" y="21640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63662" y="936815"/>
            <a:ext cx="10502900" cy="5592445"/>
            <a:chOff x="1363662" y="936815"/>
            <a:chExt cx="10502900" cy="5592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3124" y="946403"/>
              <a:ext cx="7200900" cy="23759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68425" y="941577"/>
              <a:ext cx="7210425" cy="2385695"/>
            </a:xfrm>
            <a:custGeom>
              <a:avLst/>
              <a:gdLst/>
              <a:ahLst/>
              <a:cxnLst/>
              <a:rect l="l" t="t" r="r" b="b"/>
              <a:pathLst>
                <a:path w="7210425" h="2385695">
                  <a:moveTo>
                    <a:pt x="0" y="2385441"/>
                  </a:moveTo>
                  <a:lnTo>
                    <a:pt x="7210425" y="2385441"/>
                  </a:lnTo>
                  <a:lnTo>
                    <a:pt x="7210425" y="0"/>
                  </a:lnTo>
                  <a:lnTo>
                    <a:pt x="0" y="0"/>
                  </a:lnTo>
                  <a:lnTo>
                    <a:pt x="0" y="238544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9411" y="2464308"/>
              <a:ext cx="7417308" cy="40553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34713" y="2459545"/>
              <a:ext cx="7426959" cy="4065270"/>
            </a:xfrm>
            <a:custGeom>
              <a:avLst/>
              <a:gdLst/>
              <a:ahLst/>
              <a:cxnLst/>
              <a:rect l="l" t="t" r="r" b="b"/>
              <a:pathLst>
                <a:path w="7426959" h="4065270">
                  <a:moveTo>
                    <a:pt x="0" y="4064889"/>
                  </a:moveTo>
                  <a:lnTo>
                    <a:pt x="7426833" y="4064889"/>
                  </a:lnTo>
                  <a:lnTo>
                    <a:pt x="7426833" y="0"/>
                  </a:lnTo>
                  <a:lnTo>
                    <a:pt x="0" y="0"/>
                  </a:lnTo>
                  <a:lnTo>
                    <a:pt x="0" y="406488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278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Образовательные</a:t>
            </a:r>
            <a:r>
              <a:rPr spc="145" dirty="0"/>
              <a:t> </a:t>
            </a:r>
            <a:r>
              <a:rPr spc="45" dirty="0"/>
              <a:t>ресурсы</a:t>
            </a:r>
            <a:r>
              <a:rPr spc="150" dirty="0"/>
              <a:t> </a:t>
            </a:r>
            <a:r>
              <a:rPr spc="-25" dirty="0"/>
              <a:t>ИРИ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8312" y="4732146"/>
            <a:ext cx="402462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405130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Мультипликационные</a:t>
            </a:r>
            <a:r>
              <a:rPr sz="20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ролики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развитии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науки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жизни,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также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социальной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направленности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-19050"/>
            <a:ext cx="12211050" cy="6877050"/>
            <a:chOff x="-19050" y="-19050"/>
            <a:chExt cx="12211050" cy="6877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61"/>
              <a:ext cx="1058545" cy="5212715"/>
            </a:xfrm>
            <a:custGeom>
              <a:avLst/>
              <a:gdLst/>
              <a:ahLst/>
              <a:cxnLst/>
              <a:rect l="l" t="t" r="r" b="b"/>
              <a:pathLst>
                <a:path w="1058545" h="5212715">
                  <a:moveTo>
                    <a:pt x="0" y="5212477"/>
                  </a:moveTo>
                  <a:lnTo>
                    <a:pt x="1058418" y="3979164"/>
                  </a:lnTo>
                  <a:lnTo>
                    <a:pt x="1058418" y="0"/>
                  </a:lnTo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1"/>
              <a:ext cx="702310" cy="4546600"/>
            </a:xfrm>
            <a:custGeom>
              <a:avLst/>
              <a:gdLst/>
              <a:ahLst/>
              <a:cxnLst/>
              <a:rect l="l" t="t" r="r" b="b"/>
              <a:pathLst>
                <a:path w="702310" h="4546600">
                  <a:moveTo>
                    <a:pt x="0" y="4546059"/>
                  </a:moveTo>
                  <a:lnTo>
                    <a:pt x="701802" y="3731895"/>
                  </a:lnTo>
                  <a:lnTo>
                    <a:pt x="699757" y="0"/>
                  </a:lnTo>
                </a:path>
              </a:pathLst>
            </a:custGeom>
            <a:ln w="38100">
              <a:solidFill>
                <a:srgbClr val="DF6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10845" cy="3958590"/>
            </a:xfrm>
            <a:custGeom>
              <a:avLst/>
              <a:gdLst/>
              <a:ahLst/>
              <a:cxnLst/>
              <a:rect l="l" t="t" r="r" b="b"/>
              <a:pathLst>
                <a:path w="410845" h="3958590">
                  <a:moveTo>
                    <a:pt x="0" y="3958319"/>
                  </a:moveTo>
                  <a:lnTo>
                    <a:pt x="410718" y="3485769"/>
                  </a:lnTo>
                  <a:lnTo>
                    <a:pt x="410698" y="3435217"/>
                  </a:lnTo>
                  <a:lnTo>
                    <a:pt x="410678" y="3384665"/>
                  </a:lnTo>
                  <a:lnTo>
                    <a:pt x="410658" y="3334114"/>
                  </a:lnTo>
                  <a:lnTo>
                    <a:pt x="410638" y="3283562"/>
                  </a:lnTo>
                  <a:lnTo>
                    <a:pt x="410618" y="3233011"/>
                  </a:lnTo>
                  <a:lnTo>
                    <a:pt x="410598" y="3182459"/>
                  </a:lnTo>
                  <a:lnTo>
                    <a:pt x="410578" y="3131908"/>
                  </a:lnTo>
                  <a:lnTo>
                    <a:pt x="410558" y="3081356"/>
                  </a:lnTo>
                  <a:lnTo>
                    <a:pt x="410538" y="3030805"/>
                  </a:lnTo>
                  <a:lnTo>
                    <a:pt x="410518" y="2980253"/>
                  </a:lnTo>
                  <a:lnTo>
                    <a:pt x="410498" y="2929702"/>
                  </a:lnTo>
                  <a:lnTo>
                    <a:pt x="410478" y="2879150"/>
                  </a:lnTo>
                  <a:lnTo>
                    <a:pt x="410458" y="2828599"/>
                  </a:lnTo>
                  <a:lnTo>
                    <a:pt x="410438" y="2778047"/>
                  </a:lnTo>
                  <a:lnTo>
                    <a:pt x="410418" y="2727496"/>
                  </a:lnTo>
                  <a:lnTo>
                    <a:pt x="410398" y="2676944"/>
                  </a:lnTo>
                  <a:lnTo>
                    <a:pt x="410378" y="2626393"/>
                  </a:lnTo>
                  <a:lnTo>
                    <a:pt x="410358" y="2575841"/>
                  </a:lnTo>
                  <a:lnTo>
                    <a:pt x="410337" y="2525290"/>
                  </a:lnTo>
                  <a:lnTo>
                    <a:pt x="410317" y="2474738"/>
                  </a:lnTo>
                  <a:lnTo>
                    <a:pt x="410297" y="2424187"/>
                  </a:lnTo>
                  <a:lnTo>
                    <a:pt x="410277" y="2373635"/>
                  </a:lnTo>
                  <a:lnTo>
                    <a:pt x="410257" y="2323083"/>
                  </a:lnTo>
                  <a:lnTo>
                    <a:pt x="410237" y="2272532"/>
                  </a:lnTo>
                  <a:lnTo>
                    <a:pt x="410217" y="2221980"/>
                  </a:lnTo>
                  <a:lnTo>
                    <a:pt x="410197" y="2171429"/>
                  </a:lnTo>
                  <a:lnTo>
                    <a:pt x="410176" y="2120877"/>
                  </a:lnTo>
                  <a:lnTo>
                    <a:pt x="410156" y="2070326"/>
                  </a:lnTo>
                  <a:lnTo>
                    <a:pt x="410136" y="2019774"/>
                  </a:lnTo>
                  <a:lnTo>
                    <a:pt x="410116" y="1969223"/>
                  </a:lnTo>
                  <a:lnTo>
                    <a:pt x="410096" y="1918671"/>
                  </a:lnTo>
                  <a:lnTo>
                    <a:pt x="410076" y="1868120"/>
                  </a:lnTo>
                  <a:lnTo>
                    <a:pt x="410056" y="1817568"/>
                  </a:lnTo>
                  <a:lnTo>
                    <a:pt x="410035" y="1767017"/>
                  </a:lnTo>
                  <a:lnTo>
                    <a:pt x="410015" y="1716465"/>
                  </a:lnTo>
                  <a:lnTo>
                    <a:pt x="409995" y="1665914"/>
                  </a:lnTo>
                  <a:lnTo>
                    <a:pt x="409975" y="1615362"/>
                  </a:lnTo>
                  <a:lnTo>
                    <a:pt x="409955" y="1564811"/>
                  </a:lnTo>
                  <a:lnTo>
                    <a:pt x="409935" y="1514259"/>
                  </a:lnTo>
                  <a:lnTo>
                    <a:pt x="409915" y="1463708"/>
                  </a:lnTo>
                  <a:lnTo>
                    <a:pt x="409894" y="1413156"/>
                  </a:lnTo>
                  <a:lnTo>
                    <a:pt x="409874" y="1362605"/>
                  </a:lnTo>
                  <a:lnTo>
                    <a:pt x="409854" y="1312053"/>
                  </a:lnTo>
                  <a:lnTo>
                    <a:pt x="409834" y="1261502"/>
                  </a:lnTo>
                  <a:lnTo>
                    <a:pt x="409814" y="1210950"/>
                  </a:lnTo>
                  <a:lnTo>
                    <a:pt x="409794" y="1160398"/>
                  </a:lnTo>
                  <a:lnTo>
                    <a:pt x="409774" y="1109847"/>
                  </a:lnTo>
                  <a:lnTo>
                    <a:pt x="409753" y="1059295"/>
                  </a:lnTo>
                  <a:lnTo>
                    <a:pt x="409733" y="1008744"/>
                  </a:lnTo>
                  <a:lnTo>
                    <a:pt x="409713" y="958192"/>
                  </a:lnTo>
                  <a:lnTo>
                    <a:pt x="409693" y="907641"/>
                  </a:lnTo>
                  <a:lnTo>
                    <a:pt x="409673" y="857089"/>
                  </a:lnTo>
                  <a:lnTo>
                    <a:pt x="409653" y="806538"/>
                  </a:lnTo>
                  <a:lnTo>
                    <a:pt x="409633" y="755986"/>
                  </a:lnTo>
                  <a:lnTo>
                    <a:pt x="409613" y="705435"/>
                  </a:lnTo>
                  <a:lnTo>
                    <a:pt x="409593" y="654883"/>
                  </a:lnTo>
                  <a:lnTo>
                    <a:pt x="409573" y="604332"/>
                  </a:lnTo>
                  <a:lnTo>
                    <a:pt x="409553" y="553780"/>
                  </a:lnTo>
                  <a:lnTo>
                    <a:pt x="409533" y="503229"/>
                  </a:lnTo>
                  <a:lnTo>
                    <a:pt x="409513" y="452677"/>
                  </a:lnTo>
                  <a:lnTo>
                    <a:pt x="409493" y="402126"/>
                  </a:lnTo>
                  <a:lnTo>
                    <a:pt x="409473" y="351574"/>
                  </a:lnTo>
                  <a:lnTo>
                    <a:pt x="409453" y="301023"/>
                  </a:lnTo>
                  <a:lnTo>
                    <a:pt x="409433" y="250471"/>
                  </a:lnTo>
                  <a:lnTo>
                    <a:pt x="409413" y="199920"/>
                  </a:lnTo>
                  <a:lnTo>
                    <a:pt x="409393" y="149368"/>
                  </a:lnTo>
                  <a:lnTo>
                    <a:pt x="409373" y="98817"/>
                  </a:lnTo>
                  <a:lnTo>
                    <a:pt x="409353" y="48265"/>
                  </a:lnTo>
                  <a:lnTo>
                    <a:pt x="409334" y="0"/>
                  </a:lnTo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0447" y="0"/>
            <a:ext cx="2442972" cy="22661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311" y="6571485"/>
            <a:ext cx="1495044" cy="26365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351" rIns="0" bIns="0" rtlCol="0">
            <a:spAutoFit/>
          </a:bodyPr>
          <a:lstStyle/>
          <a:p>
            <a:pPr marL="297815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РАЗДЕЛ</a:t>
            </a:r>
            <a:r>
              <a:rPr sz="480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spc="-10" dirty="0">
                <a:solidFill>
                  <a:srgbClr val="FFFFFF"/>
                </a:solidFill>
                <a:latin typeface="Calibri"/>
                <a:cs typeface="Calibri"/>
              </a:rPr>
              <a:t>«ТЕСТЫ»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8038" y="1374139"/>
            <a:ext cx="905319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Предназначен</a:t>
            </a:r>
            <a:r>
              <a:rPr sz="2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контроля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усвоения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учащимся</a:t>
            </a:r>
            <a:r>
              <a:rPr sz="2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учебного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материала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5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ПРИМЕНЯЕТСЯ: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работе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педагога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оценивании</a:t>
            </a:r>
            <a:r>
              <a:rPr sz="2000" spc="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знаний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учеников;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учащимися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отработки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изучаемого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материала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тренажерах.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360"/>
              </a:spcBef>
              <a:buClr>
                <a:srgbClr val="FFFFFF"/>
              </a:buClr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ДАЕТ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ВОЗМОЖНОСТЬ: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проводить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контрольные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пробные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тестирования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учащихся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заданный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период;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использовать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тесты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тренажеры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отработки</a:t>
            </a:r>
            <a:r>
              <a:rPr sz="20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изученного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материала;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быстро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проверять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тесты;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осуществить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экспертную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проверку;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проконтролировать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ход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тестирования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итог.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35888" y="1318641"/>
          <a:ext cx="10873740" cy="5063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61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6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5315">
                <a:tc>
                  <a:txBody>
                    <a:bodyPr/>
                    <a:lstStyle/>
                    <a:p>
                      <a:pPr marL="760730">
                        <a:lnSpc>
                          <a:spcPct val="100000"/>
                        </a:lnSpc>
                        <a:spcBef>
                          <a:spcPts val="1964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Администратор</a:t>
                      </a:r>
                      <a:r>
                        <a:rPr sz="2000" b="1" spc="-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ОО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495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Педагогический</a:t>
                      </a:r>
                      <a:r>
                        <a:rPr sz="20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работник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011555">
                        <a:lnSpc>
                          <a:spcPct val="100000"/>
                        </a:lnSpc>
                        <a:spcBef>
                          <a:spcPts val="1964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Обучающийся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4955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использовать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подсистему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для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09855" marR="103505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проведения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мониторинга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знаний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3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ОО,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он-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лайн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олимпиад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40105" marR="287655" indent="-5441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использовать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готовые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задания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создания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своих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тестов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705485" marR="155575" indent="-5397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проходить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назначенные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контрольные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3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пробные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тестирования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315595" marR="3098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настраивать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регламент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экспертизы (определение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состава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экспертной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комиссии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ОО)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создавать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тесты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обучающихся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635" marR="121285" indent="1339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использовать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тесты-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тренажеры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для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отработки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тем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учебным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предметам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планировать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тестирование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на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нужное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время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(задавать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сроки)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получать</a:t>
                      </a:r>
                      <a:r>
                        <a:rPr sz="16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автоматическое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уведомление</a:t>
                      </a:r>
                      <a:r>
                        <a:rPr sz="1600" spc="2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необходимости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пройти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тестирование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устанавливать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тип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тестов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(контрольный,</a:t>
                      </a:r>
                      <a:r>
                        <a:rPr sz="1600" spc="2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пробный,</a:t>
                      </a:r>
                      <a:r>
                        <a:rPr sz="16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тренажер)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16025" marR="198120" indent="-101091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получать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уведомление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результатах тестирования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29944" marR="366395" indent="-4559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использовать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создания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теста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разные</a:t>
                      </a:r>
                      <a:r>
                        <a:rPr sz="1600" spc="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виды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заданий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48920" marR="2419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получать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детальную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информацию</a:t>
                      </a:r>
                      <a:r>
                        <a:rPr sz="16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о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прохождении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результатах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тестирования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3326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Система</a:t>
            </a:r>
            <a:r>
              <a:rPr spc="150" dirty="0"/>
              <a:t> </a:t>
            </a:r>
            <a:r>
              <a:rPr spc="55" dirty="0"/>
              <a:t>тестирования.</a:t>
            </a:r>
            <a:r>
              <a:rPr spc="155" dirty="0"/>
              <a:t> </a:t>
            </a:r>
            <a:r>
              <a:rPr spc="50" dirty="0"/>
              <a:t>Основные</a:t>
            </a:r>
            <a:r>
              <a:rPr spc="130" dirty="0"/>
              <a:t> </a:t>
            </a:r>
            <a:r>
              <a:rPr spc="55" dirty="0"/>
              <a:t>функциональные</a:t>
            </a:r>
            <a:r>
              <a:rPr spc="140" dirty="0"/>
              <a:t> </a:t>
            </a:r>
            <a:r>
              <a:rPr spc="45" dirty="0"/>
              <a:t>возможности.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505"/>
              </a:spcBef>
            </a:pPr>
            <a:r>
              <a:rPr spc="50" dirty="0"/>
              <a:t>Система</a:t>
            </a:r>
            <a:r>
              <a:rPr spc="140" dirty="0"/>
              <a:t> </a:t>
            </a:r>
            <a:r>
              <a:rPr spc="45" dirty="0"/>
              <a:t>тестирования.</a:t>
            </a:r>
          </a:p>
          <a:p>
            <a:pPr marL="71755">
              <a:lnSpc>
                <a:spcPct val="100000"/>
              </a:lnSpc>
              <a:spcBef>
                <a:spcPts val="405"/>
              </a:spcBef>
            </a:pPr>
            <a:r>
              <a:rPr spc="50" dirty="0"/>
              <a:t>Основные</a:t>
            </a:r>
            <a:r>
              <a:rPr spc="130" dirty="0"/>
              <a:t> </a:t>
            </a:r>
            <a:r>
              <a:rPr spc="50" dirty="0"/>
              <a:t>функциональные</a:t>
            </a:r>
            <a:r>
              <a:rPr spc="135" dirty="0"/>
              <a:t> </a:t>
            </a:r>
            <a:r>
              <a:rPr spc="45" dirty="0"/>
              <a:t>возможности.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8005" y="1444878"/>
            <a:ext cx="60845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Подсистема</a:t>
            </a:r>
            <a:r>
              <a:rPr sz="2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позволяет</a:t>
            </a:r>
            <a:r>
              <a:rPr sz="20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создавать</a:t>
            </a:r>
            <a:r>
              <a:rPr sz="20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следующие</a:t>
            </a:r>
            <a:r>
              <a:rPr sz="2000" b="1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задания: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6482" y="1749679"/>
            <a:ext cx="676402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выбор одного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нескольких</a:t>
            </a:r>
            <a:r>
              <a:rPr sz="20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ответов;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ввод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одного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нескольких</a:t>
            </a:r>
            <a:r>
              <a:rPr sz="2000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ответов;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выбор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ответов</a:t>
            </a:r>
            <a:r>
              <a:rPr sz="2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из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выпадающего</a:t>
            </a:r>
            <a:r>
              <a:rPr sz="2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списка;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ввод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формул;</a:t>
            </a:r>
            <a:endParaRPr sz="2000">
              <a:latin typeface="Calibri"/>
              <a:cs typeface="Calibri"/>
            </a:endParaRPr>
          </a:p>
          <a:p>
            <a:pPr marL="300355" indent="-286385">
              <a:lnSpc>
                <a:spcPct val="100000"/>
              </a:lnSpc>
              <a:buFont typeface="Arial MT"/>
              <a:buChar char="•"/>
              <a:tabLst>
                <a:tab pos="30035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заполнение</a:t>
            </a:r>
            <a:r>
              <a:rPr sz="20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развернутого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ответа</a:t>
            </a:r>
            <a:r>
              <a:rPr sz="2000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2000" spc="3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прикрепление</a:t>
            </a:r>
            <a:r>
              <a:rPr sz="200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файла;</a:t>
            </a:r>
            <a:endParaRPr sz="2000">
              <a:latin typeface="Calibri"/>
              <a:cs typeface="Calibri"/>
            </a:endParaRPr>
          </a:p>
          <a:p>
            <a:pPr marL="300355" indent="-286385">
              <a:lnSpc>
                <a:spcPct val="100000"/>
              </a:lnSpc>
              <a:buFont typeface="Arial MT"/>
              <a:buChar char="•"/>
              <a:tabLst>
                <a:tab pos="300355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диктант;</a:t>
            </a:r>
            <a:endParaRPr sz="2000">
              <a:latin typeface="Calibri"/>
              <a:cs typeface="Calibri"/>
            </a:endParaRPr>
          </a:p>
          <a:p>
            <a:pPr marL="300355" indent="-286385">
              <a:lnSpc>
                <a:spcPct val="100000"/>
              </a:lnSpc>
              <a:buFont typeface="Arial MT"/>
              <a:buChar char="•"/>
              <a:tabLst>
                <a:tab pos="30035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выделение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области</a:t>
            </a:r>
            <a:r>
              <a:rPr sz="2000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ввод</a:t>
            </a:r>
            <a:r>
              <a:rPr sz="20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текстана</a:t>
            </a:r>
            <a:r>
              <a:rPr sz="20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изображении;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работа</a:t>
            </a:r>
            <a:r>
              <a:rPr sz="20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интерактивными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таблицами;</a:t>
            </a:r>
            <a:endParaRPr sz="2000">
              <a:latin typeface="Calibri"/>
              <a:cs typeface="Calibri"/>
            </a:endParaRPr>
          </a:p>
          <a:p>
            <a:pPr marL="300355" indent="-286385">
              <a:lnSpc>
                <a:spcPct val="100000"/>
              </a:lnSpc>
              <a:buFont typeface="Arial MT"/>
              <a:buChar char="•"/>
              <a:tabLst>
                <a:tab pos="30035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задание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перетаскивание,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группировку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объектов;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HTML5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задания;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работа</a:t>
            </a:r>
            <a:r>
              <a:rPr sz="20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многостраничными</a:t>
            </a:r>
            <a:r>
              <a:rPr sz="20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документами;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задание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аудио</a:t>
            </a:r>
            <a:r>
              <a:rPr sz="2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видео-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материалами;</a:t>
            </a:r>
            <a:endParaRPr sz="20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рисование.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8017" y="3730244"/>
            <a:ext cx="26308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037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Задание</a:t>
            </a:r>
            <a:r>
              <a:rPr sz="16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6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работу</a:t>
            </a:r>
            <a:r>
              <a:rPr sz="1600" b="1" spc="3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с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интерактивными</a:t>
            </a:r>
            <a:r>
              <a:rPr sz="1600" b="1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таблицами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4572000"/>
            <a:ext cx="4262929" cy="177520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-19050"/>
            <a:ext cx="12211050" cy="6877050"/>
            <a:chOff x="-19050" y="-19050"/>
            <a:chExt cx="12211050" cy="6877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61"/>
              <a:ext cx="1058545" cy="5212715"/>
            </a:xfrm>
            <a:custGeom>
              <a:avLst/>
              <a:gdLst/>
              <a:ahLst/>
              <a:cxnLst/>
              <a:rect l="l" t="t" r="r" b="b"/>
              <a:pathLst>
                <a:path w="1058545" h="5212715">
                  <a:moveTo>
                    <a:pt x="0" y="5212477"/>
                  </a:moveTo>
                  <a:lnTo>
                    <a:pt x="1058418" y="3979164"/>
                  </a:lnTo>
                  <a:lnTo>
                    <a:pt x="1058418" y="0"/>
                  </a:lnTo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1"/>
              <a:ext cx="702310" cy="4546600"/>
            </a:xfrm>
            <a:custGeom>
              <a:avLst/>
              <a:gdLst/>
              <a:ahLst/>
              <a:cxnLst/>
              <a:rect l="l" t="t" r="r" b="b"/>
              <a:pathLst>
                <a:path w="702310" h="4546600">
                  <a:moveTo>
                    <a:pt x="0" y="4546059"/>
                  </a:moveTo>
                  <a:lnTo>
                    <a:pt x="701802" y="3731895"/>
                  </a:lnTo>
                  <a:lnTo>
                    <a:pt x="699757" y="0"/>
                  </a:lnTo>
                </a:path>
              </a:pathLst>
            </a:custGeom>
            <a:ln w="38100">
              <a:solidFill>
                <a:srgbClr val="DF6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10845" cy="3958590"/>
            </a:xfrm>
            <a:custGeom>
              <a:avLst/>
              <a:gdLst/>
              <a:ahLst/>
              <a:cxnLst/>
              <a:rect l="l" t="t" r="r" b="b"/>
              <a:pathLst>
                <a:path w="410845" h="3958590">
                  <a:moveTo>
                    <a:pt x="0" y="3958319"/>
                  </a:moveTo>
                  <a:lnTo>
                    <a:pt x="410718" y="3485769"/>
                  </a:lnTo>
                  <a:lnTo>
                    <a:pt x="410698" y="3435217"/>
                  </a:lnTo>
                  <a:lnTo>
                    <a:pt x="410678" y="3384665"/>
                  </a:lnTo>
                  <a:lnTo>
                    <a:pt x="410658" y="3334114"/>
                  </a:lnTo>
                  <a:lnTo>
                    <a:pt x="410638" y="3283562"/>
                  </a:lnTo>
                  <a:lnTo>
                    <a:pt x="410618" y="3233011"/>
                  </a:lnTo>
                  <a:lnTo>
                    <a:pt x="410598" y="3182459"/>
                  </a:lnTo>
                  <a:lnTo>
                    <a:pt x="410578" y="3131908"/>
                  </a:lnTo>
                  <a:lnTo>
                    <a:pt x="410558" y="3081356"/>
                  </a:lnTo>
                  <a:lnTo>
                    <a:pt x="410538" y="3030805"/>
                  </a:lnTo>
                  <a:lnTo>
                    <a:pt x="410518" y="2980253"/>
                  </a:lnTo>
                  <a:lnTo>
                    <a:pt x="410498" y="2929702"/>
                  </a:lnTo>
                  <a:lnTo>
                    <a:pt x="410478" y="2879150"/>
                  </a:lnTo>
                  <a:lnTo>
                    <a:pt x="410458" y="2828599"/>
                  </a:lnTo>
                  <a:lnTo>
                    <a:pt x="410438" y="2778047"/>
                  </a:lnTo>
                  <a:lnTo>
                    <a:pt x="410418" y="2727496"/>
                  </a:lnTo>
                  <a:lnTo>
                    <a:pt x="410398" y="2676944"/>
                  </a:lnTo>
                  <a:lnTo>
                    <a:pt x="410378" y="2626393"/>
                  </a:lnTo>
                  <a:lnTo>
                    <a:pt x="410358" y="2575841"/>
                  </a:lnTo>
                  <a:lnTo>
                    <a:pt x="410337" y="2525290"/>
                  </a:lnTo>
                  <a:lnTo>
                    <a:pt x="410317" y="2474738"/>
                  </a:lnTo>
                  <a:lnTo>
                    <a:pt x="410297" y="2424187"/>
                  </a:lnTo>
                  <a:lnTo>
                    <a:pt x="410277" y="2373635"/>
                  </a:lnTo>
                  <a:lnTo>
                    <a:pt x="410257" y="2323083"/>
                  </a:lnTo>
                  <a:lnTo>
                    <a:pt x="410237" y="2272532"/>
                  </a:lnTo>
                  <a:lnTo>
                    <a:pt x="410217" y="2221980"/>
                  </a:lnTo>
                  <a:lnTo>
                    <a:pt x="410197" y="2171429"/>
                  </a:lnTo>
                  <a:lnTo>
                    <a:pt x="410176" y="2120877"/>
                  </a:lnTo>
                  <a:lnTo>
                    <a:pt x="410156" y="2070326"/>
                  </a:lnTo>
                  <a:lnTo>
                    <a:pt x="410136" y="2019774"/>
                  </a:lnTo>
                  <a:lnTo>
                    <a:pt x="410116" y="1969223"/>
                  </a:lnTo>
                  <a:lnTo>
                    <a:pt x="410096" y="1918671"/>
                  </a:lnTo>
                  <a:lnTo>
                    <a:pt x="410076" y="1868120"/>
                  </a:lnTo>
                  <a:lnTo>
                    <a:pt x="410056" y="1817568"/>
                  </a:lnTo>
                  <a:lnTo>
                    <a:pt x="410035" y="1767017"/>
                  </a:lnTo>
                  <a:lnTo>
                    <a:pt x="410015" y="1716465"/>
                  </a:lnTo>
                  <a:lnTo>
                    <a:pt x="409995" y="1665914"/>
                  </a:lnTo>
                  <a:lnTo>
                    <a:pt x="409975" y="1615362"/>
                  </a:lnTo>
                  <a:lnTo>
                    <a:pt x="409955" y="1564811"/>
                  </a:lnTo>
                  <a:lnTo>
                    <a:pt x="409935" y="1514259"/>
                  </a:lnTo>
                  <a:lnTo>
                    <a:pt x="409915" y="1463708"/>
                  </a:lnTo>
                  <a:lnTo>
                    <a:pt x="409894" y="1413156"/>
                  </a:lnTo>
                  <a:lnTo>
                    <a:pt x="409874" y="1362605"/>
                  </a:lnTo>
                  <a:lnTo>
                    <a:pt x="409854" y="1312053"/>
                  </a:lnTo>
                  <a:lnTo>
                    <a:pt x="409834" y="1261502"/>
                  </a:lnTo>
                  <a:lnTo>
                    <a:pt x="409814" y="1210950"/>
                  </a:lnTo>
                  <a:lnTo>
                    <a:pt x="409794" y="1160398"/>
                  </a:lnTo>
                  <a:lnTo>
                    <a:pt x="409774" y="1109847"/>
                  </a:lnTo>
                  <a:lnTo>
                    <a:pt x="409753" y="1059295"/>
                  </a:lnTo>
                  <a:lnTo>
                    <a:pt x="409733" y="1008744"/>
                  </a:lnTo>
                  <a:lnTo>
                    <a:pt x="409713" y="958192"/>
                  </a:lnTo>
                  <a:lnTo>
                    <a:pt x="409693" y="907641"/>
                  </a:lnTo>
                  <a:lnTo>
                    <a:pt x="409673" y="857089"/>
                  </a:lnTo>
                  <a:lnTo>
                    <a:pt x="409653" y="806538"/>
                  </a:lnTo>
                  <a:lnTo>
                    <a:pt x="409633" y="755986"/>
                  </a:lnTo>
                  <a:lnTo>
                    <a:pt x="409613" y="705435"/>
                  </a:lnTo>
                  <a:lnTo>
                    <a:pt x="409593" y="654883"/>
                  </a:lnTo>
                  <a:lnTo>
                    <a:pt x="409573" y="604332"/>
                  </a:lnTo>
                  <a:lnTo>
                    <a:pt x="409553" y="553780"/>
                  </a:lnTo>
                  <a:lnTo>
                    <a:pt x="409533" y="503229"/>
                  </a:lnTo>
                  <a:lnTo>
                    <a:pt x="409513" y="452677"/>
                  </a:lnTo>
                  <a:lnTo>
                    <a:pt x="409493" y="402126"/>
                  </a:lnTo>
                  <a:lnTo>
                    <a:pt x="409473" y="351574"/>
                  </a:lnTo>
                  <a:lnTo>
                    <a:pt x="409453" y="301023"/>
                  </a:lnTo>
                  <a:lnTo>
                    <a:pt x="409433" y="250471"/>
                  </a:lnTo>
                  <a:lnTo>
                    <a:pt x="409413" y="199920"/>
                  </a:lnTo>
                  <a:lnTo>
                    <a:pt x="409393" y="149368"/>
                  </a:lnTo>
                  <a:lnTo>
                    <a:pt x="409373" y="98817"/>
                  </a:lnTo>
                  <a:lnTo>
                    <a:pt x="409353" y="48265"/>
                  </a:lnTo>
                  <a:lnTo>
                    <a:pt x="409334" y="0"/>
                  </a:lnTo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0447" y="0"/>
            <a:ext cx="2442972" cy="226618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311" y="6571485"/>
            <a:ext cx="1495044" cy="26365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9185" rIns="0" bIns="0" rtlCol="0">
            <a:spAutoFit/>
          </a:bodyPr>
          <a:lstStyle/>
          <a:p>
            <a:pPr marL="310515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РАЗДЕЛ</a:t>
            </a:r>
            <a:r>
              <a:rPr sz="4800" b="1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spc="-10" dirty="0">
                <a:solidFill>
                  <a:srgbClr val="FFFFFF"/>
                </a:solidFill>
                <a:latin typeface="Calibri"/>
                <a:cs typeface="Calibri"/>
              </a:rPr>
              <a:t>«ФАЙЛЫ»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56892" y="2259080"/>
            <a:ext cx="8070850" cy="270065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90"/>
              </a:spcBef>
              <a:buFont typeface="Arial MT"/>
              <a:buChar char="•"/>
              <a:tabLst>
                <a:tab pos="354965" algn="l"/>
                <a:tab pos="6040120" algn="l"/>
              </a:tabLst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текстовые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документы,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таблицы,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презентации</a:t>
            </a:r>
            <a:r>
              <a:rPr sz="22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	привычном</a:t>
            </a:r>
            <a:r>
              <a:rPr sz="22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00"/>
              </a:spcBef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пользователя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формате;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безопасное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облачное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хранилище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данных;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00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создание,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редактирование</a:t>
            </a:r>
            <a:r>
              <a:rPr sz="22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хранение</a:t>
            </a:r>
            <a:r>
              <a:rPr sz="2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файлов;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15"/>
              </a:spcBef>
              <a:buFont typeface="Arial MT"/>
              <a:buChar char="•"/>
              <a:tabLst>
                <a:tab pos="354965" algn="l"/>
                <a:tab pos="5159375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скачивание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2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возможность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поделиться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	файлами</a:t>
            </a:r>
            <a:r>
              <a:rPr sz="2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2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настройками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00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доступа;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95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загрузка</a:t>
            </a:r>
            <a:r>
              <a:rPr sz="22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документов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разных</a:t>
            </a:r>
            <a:r>
              <a:rPr sz="2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форматов</a:t>
            </a:r>
            <a:r>
              <a:rPr sz="22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2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свою</a:t>
            </a:r>
            <a:r>
              <a:rPr sz="2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папку.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652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100"/>
              </a:spcBef>
            </a:pPr>
            <a:r>
              <a:rPr dirty="0"/>
              <a:t>Страница</a:t>
            </a:r>
            <a:r>
              <a:rPr spc="200" dirty="0"/>
              <a:t> </a:t>
            </a:r>
            <a:r>
              <a:rPr dirty="0"/>
              <a:t>раздела</a:t>
            </a:r>
            <a:r>
              <a:rPr spc="204" dirty="0"/>
              <a:t> </a:t>
            </a:r>
            <a:r>
              <a:rPr spc="-10" dirty="0"/>
              <a:t>«Мои</a:t>
            </a:r>
            <a:r>
              <a:rPr spc="90" dirty="0"/>
              <a:t> </a:t>
            </a:r>
            <a:r>
              <a:rPr spc="-10" dirty="0"/>
              <a:t>файлы»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26963" y="5335320"/>
            <a:ext cx="42570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Отображается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входе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платформу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780" y="803248"/>
            <a:ext cx="8834437" cy="45320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4107" y="405510"/>
            <a:ext cx="5044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СОДЕРЖАНИЕ</a:t>
            </a:r>
            <a:r>
              <a:rPr spc="405" dirty="0"/>
              <a:t> </a:t>
            </a:r>
            <a:r>
              <a:rPr dirty="0"/>
              <a:t>Библиотек</a:t>
            </a:r>
            <a:r>
              <a:rPr spc="415" dirty="0"/>
              <a:t> </a:t>
            </a:r>
            <a:r>
              <a:rPr spc="-10" dirty="0"/>
              <a:t>материалов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67408" y="1229105"/>
            <a:ext cx="4601845" cy="320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095"/>
              </a:lnSpc>
              <a:spcBef>
                <a:spcPts val="110"/>
              </a:spcBef>
            </a:pPr>
            <a:r>
              <a:rPr sz="1800" b="1" dirty="0">
                <a:solidFill>
                  <a:srgbClr val="001F5F"/>
                </a:solidFill>
                <a:latin typeface="Tahoma"/>
                <a:cs typeface="Tahoma"/>
              </a:rPr>
              <a:t>Обучающие</a:t>
            </a:r>
            <a:r>
              <a:rPr sz="1800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ahoma"/>
                <a:cs typeface="Tahoma"/>
              </a:rPr>
              <a:t>видео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1375"/>
              </a:lnSpc>
            </a:pP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Визуализация</a:t>
            </a:r>
            <a:r>
              <a:rPr sz="1200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учебного</a:t>
            </a:r>
            <a:r>
              <a:rPr sz="1200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материала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001F5F"/>
                </a:solidFill>
                <a:latin typeface="Tahoma"/>
                <a:cs typeface="Tahoma"/>
              </a:rPr>
              <a:t>Ресурсы</a:t>
            </a:r>
            <a:r>
              <a:rPr sz="1800" b="1" spc="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ahoma"/>
                <a:cs typeface="Tahoma"/>
              </a:rPr>
              <a:t>для</a:t>
            </a:r>
            <a:r>
              <a:rPr sz="1800" b="1" spc="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ahoma"/>
                <a:cs typeface="Tahoma"/>
              </a:rPr>
              <a:t>проектной</a:t>
            </a:r>
            <a:r>
              <a:rPr sz="1800" b="1" spc="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ahoma"/>
                <a:cs typeface="Tahoma"/>
              </a:rPr>
              <a:t>деятельности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1370"/>
              </a:lnSpc>
            </a:pP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Дополнительный</a:t>
            </a:r>
            <a:r>
              <a:rPr sz="1200" spc="-5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контент</a:t>
            </a:r>
            <a:r>
              <a:rPr sz="1200" spc="-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расширяющий</a:t>
            </a:r>
            <a:r>
              <a:rPr sz="1200" spc="-6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возможности</a:t>
            </a:r>
            <a:r>
              <a:rPr sz="1200" spc="-5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обучения.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ts val="2095"/>
              </a:lnSpc>
            </a:pPr>
            <a:r>
              <a:rPr sz="1800" b="1" dirty="0">
                <a:solidFill>
                  <a:srgbClr val="001F5F"/>
                </a:solidFill>
                <a:latin typeface="Tahoma"/>
                <a:cs typeface="Tahoma"/>
              </a:rPr>
              <a:t>Виртуальные лабораторные</a:t>
            </a:r>
            <a:r>
              <a:rPr sz="1800" b="1" spc="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ahoma"/>
                <a:cs typeface="Tahoma"/>
              </a:rPr>
              <a:t>работы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1375"/>
              </a:lnSpc>
            </a:pP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Возможность</a:t>
            </a:r>
            <a:r>
              <a:rPr sz="1200" spc="-4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провести</a:t>
            </a:r>
            <a:r>
              <a:rPr sz="1200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работу</a:t>
            </a:r>
            <a:r>
              <a:rPr sz="1200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не</a:t>
            </a:r>
            <a:r>
              <a:rPr sz="1200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используя</a:t>
            </a:r>
            <a:r>
              <a:rPr sz="1200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реагенты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2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ts val="2095"/>
              </a:lnSpc>
            </a:pPr>
            <a:r>
              <a:rPr sz="1800" b="1" dirty="0">
                <a:solidFill>
                  <a:srgbClr val="001F5F"/>
                </a:solidFill>
                <a:latin typeface="Tahoma"/>
                <a:cs typeface="Tahoma"/>
              </a:rPr>
              <a:t>Интересный</a:t>
            </a:r>
            <a:r>
              <a:rPr sz="1800" b="1" spc="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ahoma"/>
                <a:cs typeface="Tahoma"/>
              </a:rPr>
              <a:t>контент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1375"/>
              </a:lnSpc>
            </a:pP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Сторонний</a:t>
            </a:r>
            <a:r>
              <a:rPr sz="1200" spc="-3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контент</a:t>
            </a:r>
            <a:r>
              <a:rPr sz="1200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привязанный</a:t>
            </a:r>
            <a:r>
              <a:rPr sz="1200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к</a:t>
            </a:r>
            <a:r>
              <a:rPr sz="1200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платформе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2090"/>
              </a:lnSpc>
              <a:spcBef>
                <a:spcPts val="1090"/>
              </a:spcBef>
            </a:pPr>
            <a:r>
              <a:rPr sz="1800" b="1" dirty="0">
                <a:solidFill>
                  <a:srgbClr val="001F5F"/>
                </a:solidFill>
                <a:latin typeface="Tahoma"/>
                <a:cs typeface="Tahoma"/>
              </a:rPr>
              <a:t>Курсы</a:t>
            </a:r>
            <a:r>
              <a:rPr sz="1800" b="1" spc="1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ahoma"/>
                <a:cs typeface="Tahoma"/>
              </a:rPr>
              <a:t>(</a:t>
            </a:r>
            <a:r>
              <a:rPr sz="1800" b="1" spc="-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ahoma"/>
                <a:cs typeface="Tahoma"/>
              </a:rPr>
              <a:t>в разработке</a:t>
            </a:r>
            <a:r>
              <a:rPr sz="1800" b="1" spc="1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Tahoma"/>
                <a:cs typeface="Tahoma"/>
              </a:rPr>
              <a:t>)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ts val="1370"/>
              </a:lnSpc>
            </a:pP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По</a:t>
            </a:r>
            <a:r>
              <a:rPr sz="1200" spc="-3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1F5F"/>
                </a:solidFill>
                <a:latin typeface="Tahoma"/>
                <a:cs typeface="Tahoma"/>
              </a:rPr>
              <a:t>различным</a:t>
            </a:r>
            <a:r>
              <a:rPr sz="1200" spc="-2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Tahoma"/>
                <a:cs typeface="Tahoma"/>
              </a:rPr>
              <a:t>тематикам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771955" y="1401635"/>
            <a:ext cx="2535555" cy="1863089"/>
            <a:chOff x="7771955" y="1401635"/>
            <a:chExt cx="2535555" cy="186308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1544" y="1411223"/>
              <a:ext cx="2516124" cy="18440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776718" y="1406397"/>
              <a:ext cx="2526030" cy="1853564"/>
            </a:xfrm>
            <a:custGeom>
              <a:avLst/>
              <a:gdLst/>
              <a:ahLst/>
              <a:cxnLst/>
              <a:rect l="l" t="t" r="r" b="b"/>
              <a:pathLst>
                <a:path w="2526029" h="1853564">
                  <a:moveTo>
                    <a:pt x="0" y="1853564"/>
                  </a:moveTo>
                  <a:lnTo>
                    <a:pt x="2525649" y="1853564"/>
                  </a:lnTo>
                  <a:lnTo>
                    <a:pt x="2525649" y="0"/>
                  </a:lnTo>
                  <a:lnTo>
                    <a:pt x="0" y="0"/>
                  </a:lnTo>
                  <a:lnTo>
                    <a:pt x="0" y="18535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762055" y="3139058"/>
            <a:ext cx="7428865" cy="3717925"/>
            <a:chOff x="4762055" y="3139058"/>
            <a:chExt cx="7428865" cy="37179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3" y="3148582"/>
              <a:ext cx="2574036" cy="36225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766817" y="3143821"/>
              <a:ext cx="2583815" cy="3632200"/>
            </a:xfrm>
            <a:custGeom>
              <a:avLst/>
              <a:gdLst/>
              <a:ahLst/>
              <a:cxnLst/>
              <a:rect l="l" t="t" r="r" b="b"/>
              <a:pathLst>
                <a:path w="2583815" h="3632200">
                  <a:moveTo>
                    <a:pt x="0" y="3632073"/>
                  </a:moveTo>
                  <a:lnTo>
                    <a:pt x="2583561" y="3632073"/>
                  </a:lnTo>
                  <a:lnTo>
                    <a:pt x="2583561" y="0"/>
                  </a:lnTo>
                  <a:lnTo>
                    <a:pt x="0" y="0"/>
                  </a:lnTo>
                  <a:lnTo>
                    <a:pt x="0" y="3632073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3779" y="3669791"/>
              <a:ext cx="4806696" cy="31866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1175" y="370014"/>
            <a:ext cx="3181350" cy="685165"/>
            <a:chOff x="1531175" y="370014"/>
            <a:chExt cx="3181350" cy="6851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0764" y="379476"/>
              <a:ext cx="3162300" cy="6659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35938" y="374777"/>
              <a:ext cx="3171825" cy="675640"/>
            </a:xfrm>
            <a:custGeom>
              <a:avLst/>
              <a:gdLst/>
              <a:ahLst/>
              <a:cxnLst/>
              <a:rect l="l" t="t" r="r" b="b"/>
              <a:pathLst>
                <a:path w="3171825" h="675640">
                  <a:moveTo>
                    <a:pt x="0" y="675513"/>
                  </a:moveTo>
                  <a:lnTo>
                    <a:pt x="3171825" y="675513"/>
                  </a:lnTo>
                  <a:lnTo>
                    <a:pt x="3171825" y="0"/>
                  </a:lnTo>
                  <a:lnTo>
                    <a:pt x="0" y="0"/>
                  </a:lnTo>
                  <a:lnTo>
                    <a:pt x="0" y="6755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942526" y="1317815"/>
            <a:ext cx="7438390" cy="2927350"/>
            <a:chOff x="2942526" y="1317815"/>
            <a:chExt cx="7438390" cy="29273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1988" y="1327403"/>
              <a:ext cx="7418831" cy="29077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47289" y="1322577"/>
              <a:ext cx="7428865" cy="2917825"/>
            </a:xfrm>
            <a:custGeom>
              <a:avLst/>
              <a:gdLst/>
              <a:ahLst/>
              <a:cxnLst/>
              <a:rect l="l" t="t" r="r" b="b"/>
              <a:pathLst>
                <a:path w="7428865" h="2917825">
                  <a:moveTo>
                    <a:pt x="0" y="2917317"/>
                  </a:moveTo>
                  <a:lnTo>
                    <a:pt x="7428357" y="2917317"/>
                  </a:lnTo>
                  <a:lnTo>
                    <a:pt x="7428357" y="0"/>
                  </a:lnTo>
                  <a:lnTo>
                    <a:pt x="0" y="0"/>
                  </a:lnTo>
                  <a:lnTo>
                    <a:pt x="0" y="291731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080641" y="446912"/>
            <a:ext cx="1041400" cy="1080770"/>
            <a:chOff x="2080641" y="446912"/>
            <a:chExt cx="1041400" cy="1080770"/>
          </a:xfrm>
        </p:grpSpPr>
        <p:sp>
          <p:nvSpPr>
            <p:cNvPr id="9" name="object 9"/>
            <p:cNvSpPr/>
            <p:nvPr/>
          </p:nvSpPr>
          <p:spPr>
            <a:xfrm>
              <a:off x="2109216" y="475487"/>
              <a:ext cx="474345" cy="421005"/>
            </a:xfrm>
            <a:custGeom>
              <a:avLst/>
              <a:gdLst/>
              <a:ahLst/>
              <a:cxnLst/>
              <a:rect l="l" t="t" r="r" b="b"/>
              <a:pathLst>
                <a:path w="474344" h="421005">
                  <a:moveTo>
                    <a:pt x="0" y="70103"/>
                  </a:moveTo>
                  <a:lnTo>
                    <a:pt x="5506" y="42808"/>
                  </a:lnTo>
                  <a:lnTo>
                    <a:pt x="20526" y="20526"/>
                  </a:lnTo>
                  <a:lnTo>
                    <a:pt x="42808" y="5506"/>
                  </a:lnTo>
                  <a:lnTo>
                    <a:pt x="70103" y="0"/>
                  </a:lnTo>
                  <a:lnTo>
                    <a:pt x="403859" y="0"/>
                  </a:lnTo>
                  <a:lnTo>
                    <a:pt x="431155" y="5506"/>
                  </a:lnTo>
                  <a:lnTo>
                    <a:pt x="453437" y="20526"/>
                  </a:lnTo>
                  <a:lnTo>
                    <a:pt x="468457" y="42808"/>
                  </a:lnTo>
                  <a:lnTo>
                    <a:pt x="473963" y="70103"/>
                  </a:lnTo>
                  <a:lnTo>
                    <a:pt x="473963" y="350520"/>
                  </a:lnTo>
                  <a:lnTo>
                    <a:pt x="468457" y="377815"/>
                  </a:lnTo>
                  <a:lnTo>
                    <a:pt x="453437" y="400097"/>
                  </a:lnTo>
                  <a:lnTo>
                    <a:pt x="431155" y="415117"/>
                  </a:lnTo>
                  <a:lnTo>
                    <a:pt x="403859" y="420624"/>
                  </a:lnTo>
                  <a:lnTo>
                    <a:pt x="70103" y="420624"/>
                  </a:lnTo>
                  <a:lnTo>
                    <a:pt x="42808" y="415117"/>
                  </a:lnTo>
                  <a:lnTo>
                    <a:pt x="20526" y="400097"/>
                  </a:lnTo>
                  <a:lnTo>
                    <a:pt x="5506" y="377815"/>
                  </a:lnTo>
                  <a:lnTo>
                    <a:pt x="0" y="350520"/>
                  </a:lnTo>
                  <a:lnTo>
                    <a:pt x="0" y="70103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88057" y="876172"/>
              <a:ext cx="634365" cy="651510"/>
            </a:xfrm>
            <a:custGeom>
              <a:avLst/>
              <a:gdLst/>
              <a:ahLst/>
              <a:cxnLst/>
              <a:rect l="l" t="t" r="r" b="b"/>
              <a:pathLst>
                <a:path w="634364" h="651510">
                  <a:moveTo>
                    <a:pt x="493998" y="548036"/>
                  </a:moveTo>
                  <a:lnTo>
                    <a:pt x="453009" y="587882"/>
                  </a:lnTo>
                  <a:lnTo>
                    <a:pt x="633984" y="651128"/>
                  </a:lnTo>
                  <a:lnTo>
                    <a:pt x="607767" y="568578"/>
                  </a:lnTo>
                  <a:lnTo>
                    <a:pt x="513969" y="568578"/>
                  </a:lnTo>
                  <a:lnTo>
                    <a:pt x="493998" y="548036"/>
                  </a:lnTo>
                  <a:close/>
                </a:path>
                <a:path w="634364" h="651510">
                  <a:moveTo>
                    <a:pt x="534955" y="508222"/>
                  </a:moveTo>
                  <a:lnTo>
                    <a:pt x="493998" y="548036"/>
                  </a:lnTo>
                  <a:lnTo>
                    <a:pt x="513969" y="568578"/>
                  </a:lnTo>
                  <a:lnTo>
                    <a:pt x="554863" y="528701"/>
                  </a:lnTo>
                  <a:lnTo>
                    <a:pt x="534955" y="508222"/>
                  </a:lnTo>
                  <a:close/>
                </a:path>
                <a:path w="634364" h="651510">
                  <a:moveTo>
                    <a:pt x="575944" y="468375"/>
                  </a:moveTo>
                  <a:lnTo>
                    <a:pt x="534955" y="508222"/>
                  </a:lnTo>
                  <a:lnTo>
                    <a:pt x="554863" y="528701"/>
                  </a:lnTo>
                  <a:lnTo>
                    <a:pt x="513969" y="568578"/>
                  </a:lnTo>
                  <a:lnTo>
                    <a:pt x="607767" y="568578"/>
                  </a:lnTo>
                  <a:lnTo>
                    <a:pt x="575944" y="468375"/>
                  </a:lnTo>
                  <a:close/>
                </a:path>
                <a:path w="634364" h="651510">
                  <a:moveTo>
                    <a:pt x="40893" y="0"/>
                  </a:moveTo>
                  <a:lnTo>
                    <a:pt x="0" y="39877"/>
                  </a:lnTo>
                  <a:lnTo>
                    <a:pt x="493998" y="548036"/>
                  </a:lnTo>
                  <a:lnTo>
                    <a:pt x="534955" y="508222"/>
                  </a:lnTo>
                  <a:lnTo>
                    <a:pt x="408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808670" y="4311015"/>
            <a:ext cx="6973570" cy="2472690"/>
            <a:chOff x="1808670" y="4311015"/>
            <a:chExt cx="6973570" cy="247269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8131" y="4320538"/>
              <a:ext cx="6954011" cy="245363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13432" y="4315777"/>
              <a:ext cx="6964045" cy="2463165"/>
            </a:xfrm>
            <a:custGeom>
              <a:avLst/>
              <a:gdLst/>
              <a:ahLst/>
              <a:cxnLst/>
              <a:rect l="l" t="t" r="r" b="b"/>
              <a:pathLst>
                <a:path w="6964045" h="2463165">
                  <a:moveTo>
                    <a:pt x="0" y="2463164"/>
                  </a:moveTo>
                  <a:lnTo>
                    <a:pt x="6963536" y="2463164"/>
                  </a:lnTo>
                  <a:lnTo>
                    <a:pt x="6963536" y="0"/>
                  </a:lnTo>
                  <a:lnTo>
                    <a:pt x="0" y="0"/>
                  </a:lnTo>
                  <a:lnTo>
                    <a:pt x="0" y="24631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50" y="-19050"/>
            <a:ext cx="12211050" cy="6877050"/>
            <a:chOff x="-19050" y="-19050"/>
            <a:chExt cx="12211050" cy="6877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61"/>
              <a:ext cx="1058545" cy="5212715"/>
            </a:xfrm>
            <a:custGeom>
              <a:avLst/>
              <a:gdLst/>
              <a:ahLst/>
              <a:cxnLst/>
              <a:rect l="l" t="t" r="r" b="b"/>
              <a:pathLst>
                <a:path w="1058545" h="5212715">
                  <a:moveTo>
                    <a:pt x="0" y="5212477"/>
                  </a:moveTo>
                  <a:lnTo>
                    <a:pt x="1058418" y="3979164"/>
                  </a:lnTo>
                  <a:lnTo>
                    <a:pt x="1058418" y="0"/>
                  </a:lnTo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61"/>
              <a:ext cx="702310" cy="4546600"/>
            </a:xfrm>
            <a:custGeom>
              <a:avLst/>
              <a:gdLst/>
              <a:ahLst/>
              <a:cxnLst/>
              <a:rect l="l" t="t" r="r" b="b"/>
              <a:pathLst>
                <a:path w="702310" h="4546600">
                  <a:moveTo>
                    <a:pt x="0" y="4546059"/>
                  </a:moveTo>
                  <a:lnTo>
                    <a:pt x="701802" y="3731895"/>
                  </a:lnTo>
                  <a:lnTo>
                    <a:pt x="699757" y="0"/>
                  </a:lnTo>
                </a:path>
              </a:pathLst>
            </a:custGeom>
            <a:ln w="38100">
              <a:solidFill>
                <a:srgbClr val="DF6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410845" cy="3958590"/>
            </a:xfrm>
            <a:custGeom>
              <a:avLst/>
              <a:gdLst/>
              <a:ahLst/>
              <a:cxnLst/>
              <a:rect l="l" t="t" r="r" b="b"/>
              <a:pathLst>
                <a:path w="410845" h="3958590">
                  <a:moveTo>
                    <a:pt x="0" y="3958319"/>
                  </a:moveTo>
                  <a:lnTo>
                    <a:pt x="410718" y="3485769"/>
                  </a:lnTo>
                  <a:lnTo>
                    <a:pt x="410698" y="3435217"/>
                  </a:lnTo>
                  <a:lnTo>
                    <a:pt x="410678" y="3384665"/>
                  </a:lnTo>
                  <a:lnTo>
                    <a:pt x="410658" y="3334114"/>
                  </a:lnTo>
                  <a:lnTo>
                    <a:pt x="410638" y="3283562"/>
                  </a:lnTo>
                  <a:lnTo>
                    <a:pt x="410618" y="3233011"/>
                  </a:lnTo>
                  <a:lnTo>
                    <a:pt x="410598" y="3182459"/>
                  </a:lnTo>
                  <a:lnTo>
                    <a:pt x="410578" y="3131908"/>
                  </a:lnTo>
                  <a:lnTo>
                    <a:pt x="410558" y="3081356"/>
                  </a:lnTo>
                  <a:lnTo>
                    <a:pt x="410538" y="3030805"/>
                  </a:lnTo>
                  <a:lnTo>
                    <a:pt x="410518" y="2980253"/>
                  </a:lnTo>
                  <a:lnTo>
                    <a:pt x="410498" y="2929702"/>
                  </a:lnTo>
                  <a:lnTo>
                    <a:pt x="410478" y="2879150"/>
                  </a:lnTo>
                  <a:lnTo>
                    <a:pt x="410458" y="2828599"/>
                  </a:lnTo>
                  <a:lnTo>
                    <a:pt x="410438" y="2778047"/>
                  </a:lnTo>
                  <a:lnTo>
                    <a:pt x="410418" y="2727496"/>
                  </a:lnTo>
                  <a:lnTo>
                    <a:pt x="410398" y="2676944"/>
                  </a:lnTo>
                  <a:lnTo>
                    <a:pt x="410378" y="2626393"/>
                  </a:lnTo>
                  <a:lnTo>
                    <a:pt x="410358" y="2575841"/>
                  </a:lnTo>
                  <a:lnTo>
                    <a:pt x="410337" y="2525290"/>
                  </a:lnTo>
                  <a:lnTo>
                    <a:pt x="410317" y="2474738"/>
                  </a:lnTo>
                  <a:lnTo>
                    <a:pt x="410297" y="2424187"/>
                  </a:lnTo>
                  <a:lnTo>
                    <a:pt x="410277" y="2373635"/>
                  </a:lnTo>
                  <a:lnTo>
                    <a:pt x="410257" y="2323083"/>
                  </a:lnTo>
                  <a:lnTo>
                    <a:pt x="410237" y="2272532"/>
                  </a:lnTo>
                  <a:lnTo>
                    <a:pt x="410217" y="2221980"/>
                  </a:lnTo>
                  <a:lnTo>
                    <a:pt x="410197" y="2171429"/>
                  </a:lnTo>
                  <a:lnTo>
                    <a:pt x="410176" y="2120877"/>
                  </a:lnTo>
                  <a:lnTo>
                    <a:pt x="410156" y="2070326"/>
                  </a:lnTo>
                  <a:lnTo>
                    <a:pt x="410136" y="2019774"/>
                  </a:lnTo>
                  <a:lnTo>
                    <a:pt x="410116" y="1969223"/>
                  </a:lnTo>
                  <a:lnTo>
                    <a:pt x="410096" y="1918671"/>
                  </a:lnTo>
                  <a:lnTo>
                    <a:pt x="410076" y="1868120"/>
                  </a:lnTo>
                  <a:lnTo>
                    <a:pt x="410056" y="1817568"/>
                  </a:lnTo>
                  <a:lnTo>
                    <a:pt x="410035" y="1767017"/>
                  </a:lnTo>
                  <a:lnTo>
                    <a:pt x="410015" y="1716465"/>
                  </a:lnTo>
                  <a:lnTo>
                    <a:pt x="409995" y="1665914"/>
                  </a:lnTo>
                  <a:lnTo>
                    <a:pt x="409975" y="1615362"/>
                  </a:lnTo>
                  <a:lnTo>
                    <a:pt x="409955" y="1564811"/>
                  </a:lnTo>
                  <a:lnTo>
                    <a:pt x="409935" y="1514259"/>
                  </a:lnTo>
                  <a:lnTo>
                    <a:pt x="409915" y="1463708"/>
                  </a:lnTo>
                  <a:lnTo>
                    <a:pt x="409894" y="1413156"/>
                  </a:lnTo>
                  <a:lnTo>
                    <a:pt x="409874" y="1362605"/>
                  </a:lnTo>
                  <a:lnTo>
                    <a:pt x="409854" y="1312053"/>
                  </a:lnTo>
                  <a:lnTo>
                    <a:pt x="409834" y="1261502"/>
                  </a:lnTo>
                  <a:lnTo>
                    <a:pt x="409814" y="1210950"/>
                  </a:lnTo>
                  <a:lnTo>
                    <a:pt x="409794" y="1160398"/>
                  </a:lnTo>
                  <a:lnTo>
                    <a:pt x="409774" y="1109847"/>
                  </a:lnTo>
                  <a:lnTo>
                    <a:pt x="409753" y="1059295"/>
                  </a:lnTo>
                  <a:lnTo>
                    <a:pt x="409733" y="1008744"/>
                  </a:lnTo>
                  <a:lnTo>
                    <a:pt x="409713" y="958192"/>
                  </a:lnTo>
                  <a:lnTo>
                    <a:pt x="409693" y="907641"/>
                  </a:lnTo>
                  <a:lnTo>
                    <a:pt x="409673" y="857089"/>
                  </a:lnTo>
                  <a:lnTo>
                    <a:pt x="409653" y="806538"/>
                  </a:lnTo>
                  <a:lnTo>
                    <a:pt x="409633" y="755986"/>
                  </a:lnTo>
                  <a:lnTo>
                    <a:pt x="409613" y="705435"/>
                  </a:lnTo>
                  <a:lnTo>
                    <a:pt x="409593" y="654883"/>
                  </a:lnTo>
                  <a:lnTo>
                    <a:pt x="409573" y="604332"/>
                  </a:lnTo>
                  <a:lnTo>
                    <a:pt x="409553" y="553780"/>
                  </a:lnTo>
                  <a:lnTo>
                    <a:pt x="409533" y="503229"/>
                  </a:lnTo>
                  <a:lnTo>
                    <a:pt x="409513" y="452677"/>
                  </a:lnTo>
                  <a:lnTo>
                    <a:pt x="409493" y="402126"/>
                  </a:lnTo>
                  <a:lnTo>
                    <a:pt x="409473" y="351574"/>
                  </a:lnTo>
                  <a:lnTo>
                    <a:pt x="409453" y="301023"/>
                  </a:lnTo>
                  <a:lnTo>
                    <a:pt x="409433" y="250471"/>
                  </a:lnTo>
                  <a:lnTo>
                    <a:pt x="409413" y="199920"/>
                  </a:lnTo>
                  <a:lnTo>
                    <a:pt x="409393" y="149368"/>
                  </a:lnTo>
                  <a:lnTo>
                    <a:pt x="409373" y="98817"/>
                  </a:lnTo>
                  <a:lnTo>
                    <a:pt x="409353" y="48265"/>
                  </a:lnTo>
                  <a:lnTo>
                    <a:pt x="409334" y="0"/>
                  </a:lnTo>
                </a:path>
              </a:pathLst>
            </a:custGeom>
            <a:ln w="381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19050" y="5673852"/>
            <a:ext cx="5554980" cy="1203325"/>
            <a:chOff x="-19050" y="5673852"/>
            <a:chExt cx="5554980" cy="1203325"/>
          </a:xfrm>
        </p:grpSpPr>
        <p:sp>
          <p:nvSpPr>
            <p:cNvPr id="8" name="object 8"/>
            <p:cNvSpPr/>
            <p:nvPr/>
          </p:nvSpPr>
          <p:spPr>
            <a:xfrm>
              <a:off x="0" y="5692902"/>
              <a:ext cx="5516880" cy="1165225"/>
            </a:xfrm>
            <a:custGeom>
              <a:avLst/>
              <a:gdLst/>
              <a:ahLst/>
              <a:cxnLst/>
              <a:rect l="l" t="t" r="r" b="b"/>
              <a:pathLst>
                <a:path w="5516880" h="1165225">
                  <a:moveTo>
                    <a:pt x="5516359" y="1165098"/>
                  </a:moveTo>
                  <a:lnTo>
                    <a:pt x="4331081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121146"/>
              <a:ext cx="4816475" cy="737235"/>
            </a:xfrm>
            <a:custGeom>
              <a:avLst/>
              <a:gdLst/>
              <a:ahLst/>
              <a:cxnLst/>
              <a:rect l="l" t="t" r="r" b="b"/>
              <a:pathLst>
                <a:path w="4816475" h="737234">
                  <a:moveTo>
                    <a:pt x="4816100" y="736854"/>
                  </a:moveTo>
                  <a:lnTo>
                    <a:pt x="4071747" y="0"/>
                  </a:lnTo>
                  <a:lnTo>
                    <a:pt x="4023980" y="33"/>
                  </a:lnTo>
                  <a:lnTo>
                    <a:pt x="3975970" y="73"/>
                  </a:lnTo>
                  <a:lnTo>
                    <a:pt x="3927725" y="120"/>
                  </a:lnTo>
                  <a:lnTo>
                    <a:pt x="3879248" y="173"/>
                  </a:lnTo>
                  <a:lnTo>
                    <a:pt x="3830548" y="232"/>
                  </a:lnTo>
                  <a:lnTo>
                    <a:pt x="3781629" y="297"/>
                  </a:lnTo>
                  <a:lnTo>
                    <a:pt x="3732498" y="367"/>
                  </a:lnTo>
                  <a:lnTo>
                    <a:pt x="3683161" y="444"/>
                  </a:lnTo>
                  <a:lnTo>
                    <a:pt x="3633624" y="526"/>
                  </a:lnTo>
                  <a:lnTo>
                    <a:pt x="3583893" y="613"/>
                  </a:lnTo>
                  <a:lnTo>
                    <a:pt x="3533974" y="705"/>
                  </a:lnTo>
                  <a:lnTo>
                    <a:pt x="3483874" y="802"/>
                  </a:lnTo>
                  <a:lnTo>
                    <a:pt x="3433597" y="904"/>
                  </a:lnTo>
                  <a:lnTo>
                    <a:pt x="3383151" y="1011"/>
                  </a:lnTo>
                  <a:lnTo>
                    <a:pt x="3332540" y="1122"/>
                  </a:lnTo>
                  <a:lnTo>
                    <a:pt x="3281773" y="1237"/>
                  </a:lnTo>
                  <a:lnTo>
                    <a:pt x="3230854" y="1357"/>
                  </a:lnTo>
                  <a:lnTo>
                    <a:pt x="3179789" y="1480"/>
                  </a:lnTo>
                  <a:lnTo>
                    <a:pt x="3128585" y="1608"/>
                  </a:lnTo>
                  <a:lnTo>
                    <a:pt x="3077247" y="1739"/>
                  </a:lnTo>
                  <a:lnTo>
                    <a:pt x="3025782" y="1873"/>
                  </a:lnTo>
                  <a:lnTo>
                    <a:pt x="2974196" y="2011"/>
                  </a:lnTo>
                  <a:lnTo>
                    <a:pt x="2922495" y="2151"/>
                  </a:lnTo>
                  <a:lnTo>
                    <a:pt x="2870685" y="2295"/>
                  </a:lnTo>
                  <a:lnTo>
                    <a:pt x="2818771" y="2442"/>
                  </a:lnTo>
                  <a:lnTo>
                    <a:pt x="2766761" y="2591"/>
                  </a:lnTo>
                  <a:lnTo>
                    <a:pt x="2714660" y="2743"/>
                  </a:lnTo>
                  <a:lnTo>
                    <a:pt x="2662474" y="2897"/>
                  </a:lnTo>
                  <a:lnTo>
                    <a:pt x="2610209" y="3053"/>
                  </a:lnTo>
                  <a:lnTo>
                    <a:pt x="2557871" y="3211"/>
                  </a:lnTo>
                  <a:lnTo>
                    <a:pt x="2505467" y="3371"/>
                  </a:lnTo>
                  <a:lnTo>
                    <a:pt x="2453002" y="3533"/>
                  </a:lnTo>
                  <a:lnTo>
                    <a:pt x="2400482" y="3696"/>
                  </a:lnTo>
                  <a:lnTo>
                    <a:pt x="2347914" y="3861"/>
                  </a:lnTo>
                  <a:lnTo>
                    <a:pt x="2295304" y="4026"/>
                  </a:lnTo>
                  <a:lnTo>
                    <a:pt x="2242657" y="4193"/>
                  </a:lnTo>
                  <a:lnTo>
                    <a:pt x="2189980" y="4360"/>
                  </a:lnTo>
                  <a:lnTo>
                    <a:pt x="2137279" y="4528"/>
                  </a:lnTo>
                  <a:lnTo>
                    <a:pt x="2084559" y="4697"/>
                  </a:lnTo>
                  <a:lnTo>
                    <a:pt x="2031827" y="4866"/>
                  </a:lnTo>
                  <a:lnTo>
                    <a:pt x="1979090" y="5035"/>
                  </a:lnTo>
                  <a:lnTo>
                    <a:pt x="1926352" y="5204"/>
                  </a:lnTo>
                  <a:lnTo>
                    <a:pt x="1873621" y="5373"/>
                  </a:lnTo>
                  <a:lnTo>
                    <a:pt x="1820901" y="5542"/>
                  </a:lnTo>
                  <a:lnTo>
                    <a:pt x="1768200" y="5710"/>
                  </a:lnTo>
                  <a:lnTo>
                    <a:pt x="1715523" y="5877"/>
                  </a:lnTo>
                  <a:lnTo>
                    <a:pt x="1662876" y="6044"/>
                  </a:lnTo>
                  <a:lnTo>
                    <a:pt x="1610266" y="6209"/>
                  </a:lnTo>
                  <a:lnTo>
                    <a:pt x="1557698" y="6374"/>
                  </a:lnTo>
                  <a:lnTo>
                    <a:pt x="1505179" y="6537"/>
                  </a:lnTo>
                  <a:lnTo>
                    <a:pt x="1452715" y="6699"/>
                  </a:lnTo>
                  <a:lnTo>
                    <a:pt x="1400311" y="6859"/>
                  </a:lnTo>
                  <a:lnTo>
                    <a:pt x="1347973" y="7017"/>
                  </a:lnTo>
                  <a:lnTo>
                    <a:pt x="1295709" y="7173"/>
                  </a:lnTo>
                  <a:lnTo>
                    <a:pt x="1243523" y="7327"/>
                  </a:lnTo>
                  <a:lnTo>
                    <a:pt x="1191422" y="7479"/>
                  </a:lnTo>
                  <a:lnTo>
                    <a:pt x="1139412" y="7628"/>
                  </a:lnTo>
                  <a:lnTo>
                    <a:pt x="1087500" y="7775"/>
                  </a:lnTo>
                  <a:lnTo>
                    <a:pt x="1035690" y="7919"/>
                  </a:lnTo>
                  <a:lnTo>
                    <a:pt x="983989" y="8060"/>
                  </a:lnTo>
                  <a:lnTo>
                    <a:pt x="932404" y="8197"/>
                  </a:lnTo>
                  <a:lnTo>
                    <a:pt x="880940" y="8332"/>
                  </a:lnTo>
                  <a:lnTo>
                    <a:pt x="829603" y="8463"/>
                  </a:lnTo>
                  <a:lnTo>
                    <a:pt x="778400" y="8590"/>
                  </a:lnTo>
                  <a:lnTo>
                    <a:pt x="727336" y="8713"/>
                  </a:lnTo>
                  <a:lnTo>
                    <a:pt x="676417" y="8833"/>
                  </a:lnTo>
                  <a:lnTo>
                    <a:pt x="625651" y="8948"/>
                  </a:lnTo>
                  <a:lnTo>
                    <a:pt x="575041" y="9059"/>
                  </a:lnTo>
                  <a:lnTo>
                    <a:pt x="524596" y="9166"/>
                  </a:lnTo>
                  <a:lnTo>
                    <a:pt x="474320" y="9268"/>
                  </a:lnTo>
                  <a:lnTo>
                    <a:pt x="424220" y="9365"/>
                  </a:lnTo>
                  <a:lnTo>
                    <a:pt x="374303" y="9457"/>
                  </a:lnTo>
                  <a:lnTo>
                    <a:pt x="324573" y="9544"/>
                  </a:lnTo>
                  <a:lnTo>
                    <a:pt x="275037" y="9626"/>
                  </a:lnTo>
                  <a:lnTo>
                    <a:pt x="225701" y="9703"/>
                  </a:lnTo>
                  <a:lnTo>
                    <a:pt x="176571" y="9773"/>
                  </a:lnTo>
                  <a:lnTo>
                    <a:pt x="127654" y="9838"/>
                  </a:lnTo>
                  <a:lnTo>
                    <a:pt x="78954" y="9897"/>
                  </a:lnTo>
                  <a:lnTo>
                    <a:pt x="30480" y="9950"/>
                  </a:lnTo>
                  <a:lnTo>
                    <a:pt x="0" y="9980"/>
                  </a:lnTo>
                </a:path>
              </a:pathLst>
            </a:custGeom>
            <a:ln w="38100">
              <a:solidFill>
                <a:srgbClr val="DF6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6465565"/>
              <a:ext cx="4203065" cy="392430"/>
            </a:xfrm>
            <a:custGeom>
              <a:avLst/>
              <a:gdLst/>
              <a:ahLst/>
              <a:cxnLst/>
              <a:rect l="l" t="t" r="r" b="b"/>
              <a:pathLst>
                <a:path w="4203065" h="392429">
                  <a:moveTo>
                    <a:pt x="4202474" y="392434"/>
                  </a:moveTo>
                  <a:lnTo>
                    <a:pt x="3813555" y="5961"/>
                  </a:lnTo>
                  <a:lnTo>
                    <a:pt x="3765976" y="5979"/>
                  </a:lnTo>
                  <a:lnTo>
                    <a:pt x="3718117" y="5989"/>
                  </a:lnTo>
                  <a:lnTo>
                    <a:pt x="3669987" y="5992"/>
                  </a:lnTo>
                  <a:lnTo>
                    <a:pt x="3621591" y="5988"/>
                  </a:lnTo>
                  <a:lnTo>
                    <a:pt x="3572938" y="5978"/>
                  </a:lnTo>
                  <a:lnTo>
                    <a:pt x="3524036" y="5960"/>
                  </a:lnTo>
                  <a:lnTo>
                    <a:pt x="3474891" y="5936"/>
                  </a:lnTo>
                  <a:lnTo>
                    <a:pt x="3425511" y="5906"/>
                  </a:lnTo>
                  <a:lnTo>
                    <a:pt x="3375905" y="5870"/>
                  </a:lnTo>
                  <a:lnTo>
                    <a:pt x="3326078" y="5827"/>
                  </a:lnTo>
                  <a:lnTo>
                    <a:pt x="3276038" y="5779"/>
                  </a:lnTo>
                  <a:lnTo>
                    <a:pt x="3225794" y="5726"/>
                  </a:lnTo>
                  <a:lnTo>
                    <a:pt x="3175352" y="5667"/>
                  </a:lnTo>
                  <a:lnTo>
                    <a:pt x="3124720" y="5603"/>
                  </a:lnTo>
                  <a:lnTo>
                    <a:pt x="3073906" y="5535"/>
                  </a:lnTo>
                  <a:lnTo>
                    <a:pt x="3022916" y="5461"/>
                  </a:lnTo>
                  <a:lnTo>
                    <a:pt x="2971758" y="5383"/>
                  </a:lnTo>
                  <a:lnTo>
                    <a:pt x="2920440" y="5301"/>
                  </a:lnTo>
                  <a:lnTo>
                    <a:pt x="2868970" y="5215"/>
                  </a:lnTo>
                  <a:lnTo>
                    <a:pt x="2817354" y="5125"/>
                  </a:lnTo>
                  <a:lnTo>
                    <a:pt x="2765600" y="5031"/>
                  </a:lnTo>
                  <a:lnTo>
                    <a:pt x="2713716" y="4934"/>
                  </a:lnTo>
                  <a:lnTo>
                    <a:pt x="2661708" y="4833"/>
                  </a:lnTo>
                  <a:lnTo>
                    <a:pt x="2609585" y="4729"/>
                  </a:lnTo>
                  <a:lnTo>
                    <a:pt x="2557354" y="4623"/>
                  </a:lnTo>
                  <a:lnTo>
                    <a:pt x="2505023" y="4513"/>
                  </a:lnTo>
                  <a:lnTo>
                    <a:pt x="2452598" y="4401"/>
                  </a:lnTo>
                  <a:lnTo>
                    <a:pt x="2400087" y="4287"/>
                  </a:lnTo>
                  <a:lnTo>
                    <a:pt x="2347499" y="4171"/>
                  </a:lnTo>
                  <a:lnTo>
                    <a:pt x="2294839" y="4053"/>
                  </a:lnTo>
                  <a:lnTo>
                    <a:pt x="2242116" y="3933"/>
                  </a:lnTo>
                  <a:lnTo>
                    <a:pt x="2189337" y="3812"/>
                  </a:lnTo>
                  <a:lnTo>
                    <a:pt x="2136510" y="3689"/>
                  </a:lnTo>
                  <a:lnTo>
                    <a:pt x="2083642" y="3565"/>
                  </a:lnTo>
                  <a:lnTo>
                    <a:pt x="2030740" y="3440"/>
                  </a:lnTo>
                  <a:lnTo>
                    <a:pt x="1977812" y="3315"/>
                  </a:lnTo>
                  <a:lnTo>
                    <a:pt x="1924865" y="3189"/>
                  </a:lnTo>
                  <a:lnTo>
                    <a:pt x="1871908" y="3063"/>
                  </a:lnTo>
                  <a:lnTo>
                    <a:pt x="1818946" y="2937"/>
                  </a:lnTo>
                  <a:lnTo>
                    <a:pt x="1765989" y="2811"/>
                  </a:lnTo>
                  <a:lnTo>
                    <a:pt x="1713042" y="2685"/>
                  </a:lnTo>
                  <a:lnTo>
                    <a:pt x="1660114" y="2559"/>
                  </a:lnTo>
                  <a:lnTo>
                    <a:pt x="1607213" y="2435"/>
                  </a:lnTo>
                  <a:lnTo>
                    <a:pt x="1554344" y="2311"/>
                  </a:lnTo>
                  <a:lnTo>
                    <a:pt x="1501517" y="2188"/>
                  </a:lnTo>
                  <a:lnTo>
                    <a:pt x="1448739" y="2067"/>
                  </a:lnTo>
                  <a:lnTo>
                    <a:pt x="1396016" y="1947"/>
                  </a:lnTo>
                  <a:lnTo>
                    <a:pt x="1343357" y="1828"/>
                  </a:lnTo>
                  <a:lnTo>
                    <a:pt x="1290768" y="1712"/>
                  </a:lnTo>
                  <a:lnTo>
                    <a:pt x="1238258" y="1598"/>
                  </a:lnTo>
                  <a:lnTo>
                    <a:pt x="1185833" y="1486"/>
                  </a:lnTo>
                  <a:lnTo>
                    <a:pt x="1133502" y="1376"/>
                  </a:lnTo>
                  <a:lnTo>
                    <a:pt x="1081271" y="1269"/>
                  </a:lnTo>
                  <a:lnTo>
                    <a:pt x="1029149" y="1165"/>
                  </a:lnTo>
                  <a:lnTo>
                    <a:pt x="977142" y="1064"/>
                  </a:lnTo>
                  <a:lnTo>
                    <a:pt x="925258" y="967"/>
                  </a:lnTo>
                  <a:lnTo>
                    <a:pt x="873505" y="873"/>
                  </a:lnTo>
                  <a:lnTo>
                    <a:pt x="821889" y="782"/>
                  </a:lnTo>
                  <a:lnTo>
                    <a:pt x="770419" y="696"/>
                  </a:lnTo>
                  <a:lnTo>
                    <a:pt x="719102" y="613"/>
                  </a:lnTo>
                  <a:lnTo>
                    <a:pt x="667945" y="535"/>
                  </a:lnTo>
                  <a:lnTo>
                    <a:pt x="616956" y="462"/>
                  </a:lnTo>
                  <a:lnTo>
                    <a:pt x="566142" y="393"/>
                  </a:lnTo>
                  <a:lnTo>
                    <a:pt x="515510" y="328"/>
                  </a:lnTo>
                  <a:lnTo>
                    <a:pt x="465069" y="269"/>
                  </a:lnTo>
                  <a:lnTo>
                    <a:pt x="414825" y="216"/>
                  </a:lnTo>
                  <a:lnTo>
                    <a:pt x="364787" y="167"/>
                  </a:lnTo>
                  <a:lnTo>
                    <a:pt x="314961" y="125"/>
                  </a:lnTo>
                  <a:lnTo>
                    <a:pt x="265354" y="88"/>
                  </a:lnTo>
                  <a:lnTo>
                    <a:pt x="215976" y="57"/>
                  </a:lnTo>
                  <a:lnTo>
                    <a:pt x="166832" y="33"/>
                  </a:lnTo>
                  <a:lnTo>
                    <a:pt x="117930" y="15"/>
                  </a:lnTo>
                  <a:lnTo>
                    <a:pt x="69278" y="4"/>
                  </a:lnTo>
                  <a:lnTo>
                    <a:pt x="20884" y="0"/>
                  </a:lnTo>
                  <a:lnTo>
                    <a:pt x="0" y="1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968617" y="4347275"/>
            <a:ext cx="4242435" cy="2529840"/>
            <a:chOff x="7968617" y="4347275"/>
            <a:chExt cx="4242435" cy="2529840"/>
          </a:xfrm>
        </p:grpSpPr>
        <p:sp>
          <p:nvSpPr>
            <p:cNvPr id="12" name="object 12"/>
            <p:cNvSpPr/>
            <p:nvPr/>
          </p:nvSpPr>
          <p:spPr>
            <a:xfrm>
              <a:off x="7987667" y="4366325"/>
              <a:ext cx="4204335" cy="2491740"/>
            </a:xfrm>
            <a:custGeom>
              <a:avLst/>
              <a:gdLst/>
              <a:ahLst/>
              <a:cxnLst/>
              <a:rect l="l" t="t" r="r" b="b"/>
              <a:pathLst>
                <a:path w="4204334" h="2491740">
                  <a:moveTo>
                    <a:pt x="0" y="2491674"/>
                  </a:moveTo>
                  <a:lnTo>
                    <a:pt x="4204332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452375" y="4643392"/>
              <a:ext cx="3740150" cy="2214880"/>
            </a:xfrm>
            <a:custGeom>
              <a:avLst/>
              <a:gdLst/>
              <a:ahLst/>
              <a:cxnLst/>
              <a:rect l="l" t="t" r="r" b="b"/>
              <a:pathLst>
                <a:path w="3740150" h="2214879">
                  <a:moveTo>
                    <a:pt x="0" y="2214607"/>
                  </a:moveTo>
                  <a:lnTo>
                    <a:pt x="3739624" y="0"/>
                  </a:lnTo>
                </a:path>
              </a:pathLst>
            </a:custGeom>
            <a:ln w="38100">
              <a:solidFill>
                <a:srgbClr val="DF6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96476" y="4908041"/>
              <a:ext cx="3295650" cy="1950085"/>
            </a:xfrm>
            <a:custGeom>
              <a:avLst/>
              <a:gdLst/>
              <a:ahLst/>
              <a:cxnLst/>
              <a:rect l="l" t="t" r="r" b="b"/>
              <a:pathLst>
                <a:path w="3295650" h="1950084">
                  <a:moveTo>
                    <a:pt x="0" y="1949957"/>
                  </a:moveTo>
                  <a:lnTo>
                    <a:pt x="3295523" y="0"/>
                  </a:lnTo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0447" y="0"/>
            <a:ext cx="2442972" cy="226618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0311" y="6571485"/>
            <a:ext cx="1495044" cy="263652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002663" y="1511630"/>
            <a:ext cx="8190865" cy="8547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400" dirty="0">
                <a:solidFill>
                  <a:srgbClr val="FFFFFF"/>
                </a:solidFill>
              </a:rPr>
              <a:t>БИБЛИОТЕКА</a:t>
            </a:r>
            <a:r>
              <a:rPr sz="5400" spc="190" dirty="0">
                <a:solidFill>
                  <a:srgbClr val="FFFFFF"/>
                </a:solidFill>
              </a:rPr>
              <a:t> </a:t>
            </a:r>
            <a:r>
              <a:rPr sz="5400" spc="-10" dirty="0">
                <a:solidFill>
                  <a:srgbClr val="FFFFFF"/>
                </a:solidFill>
              </a:rPr>
              <a:t>МАТЕРИАЛОВ</a:t>
            </a:r>
            <a:endParaRPr sz="5400"/>
          </a:p>
        </p:txBody>
      </p:sp>
      <p:sp>
        <p:nvSpPr>
          <p:cNvPr id="18" name="object 18"/>
          <p:cNvSpPr txBox="1"/>
          <p:nvPr/>
        </p:nvSpPr>
        <p:spPr>
          <a:xfrm>
            <a:off x="2511932" y="3022854"/>
            <a:ext cx="7162800" cy="11557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8890" algn="ctr">
              <a:lnSpc>
                <a:spcPct val="100000"/>
              </a:lnSpc>
              <a:spcBef>
                <a:spcPts val="125"/>
              </a:spcBef>
            </a:pPr>
            <a:r>
              <a:rPr sz="3600" spc="-10" dirty="0">
                <a:solidFill>
                  <a:srgbClr val="FFFFFF"/>
                </a:solidFill>
                <a:latin typeface="Calibri Light"/>
                <a:cs typeface="Calibri Light"/>
              </a:rPr>
              <a:t>контент</a:t>
            </a:r>
            <a:endParaRPr sz="36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3600" dirty="0">
                <a:solidFill>
                  <a:srgbClr val="FFFFFF"/>
                </a:solidFill>
                <a:latin typeface="Calibri Light"/>
                <a:cs typeface="Calibri Light"/>
              </a:rPr>
              <a:t>Академии</a:t>
            </a:r>
            <a:r>
              <a:rPr sz="3600" spc="3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 Light"/>
                <a:cs typeface="Calibri Light"/>
              </a:rPr>
              <a:t>Минпросвещения</a:t>
            </a:r>
            <a:r>
              <a:rPr sz="3600" spc="39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Calibri Light"/>
                <a:cs typeface="Calibri Light"/>
              </a:rPr>
              <a:t>России</a:t>
            </a:r>
            <a:endParaRPr sz="3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98586" y="732662"/>
            <a:ext cx="8526145" cy="4914265"/>
            <a:chOff x="1898586" y="732662"/>
            <a:chExt cx="8526145" cy="4914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8047" y="742187"/>
              <a:ext cx="8506968" cy="48950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03348" y="737425"/>
              <a:ext cx="8516620" cy="4904740"/>
            </a:xfrm>
            <a:custGeom>
              <a:avLst/>
              <a:gdLst/>
              <a:ahLst/>
              <a:cxnLst/>
              <a:rect l="l" t="t" r="r" b="b"/>
              <a:pathLst>
                <a:path w="8516620" h="4904740">
                  <a:moveTo>
                    <a:pt x="0" y="4904613"/>
                  </a:moveTo>
                  <a:lnTo>
                    <a:pt x="8516493" y="4904613"/>
                  </a:lnTo>
                  <a:lnTo>
                    <a:pt x="8516493" y="0"/>
                  </a:lnTo>
                  <a:lnTo>
                    <a:pt x="0" y="0"/>
                  </a:lnTo>
                  <a:lnTo>
                    <a:pt x="0" y="490461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508116" y="5752896"/>
            <a:ext cx="4052570" cy="688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Затронуты</a:t>
            </a:r>
            <a:r>
              <a:rPr sz="215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все области</a:t>
            </a:r>
            <a:r>
              <a:rPr sz="215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Calibri"/>
                <a:cs typeface="Calibri"/>
              </a:rPr>
              <a:t>изучаемые</a:t>
            </a:r>
            <a:endParaRPr sz="2150">
              <a:latin typeface="Calibri"/>
              <a:cs typeface="Calibri"/>
            </a:endParaRPr>
          </a:p>
          <a:p>
            <a:pPr marL="146050" algn="ctr">
              <a:lnSpc>
                <a:spcPct val="100000"/>
              </a:lnSpc>
              <a:spcBef>
                <a:spcPts val="35"/>
              </a:spcBef>
            </a:pP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15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Calibri"/>
                <a:cs typeface="Calibri"/>
              </a:rPr>
              <a:t>школе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98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05"/>
              </a:spcBef>
            </a:pPr>
            <a:r>
              <a:rPr sz="2000" spc="-20" dirty="0"/>
              <a:t>Контент,</a:t>
            </a:r>
            <a:r>
              <a:rPr sz="2000" spc="-15" dirty="0"/>
              <a:t> </a:t>
            </a:r>
            <a:r>
              <a:rPr sz="2000" spc="-25" dirty="0"/>
              <a:t>разработанный</a:t>
            </a:r>
            <a:r>
              <a:rPr sz="2000" spc="-20" dirty="0"/>
              <a:t> </a:t>
            </a:r>
            <a:r>
              <a:rPr sz="2000" spc="-25" dirty="0"/>
              <a:t>Академией</a:t>
            </a:r>
            <a:r>
              <a:rPr sz="2000" spc="-35" dirty="0"/>
              <a:t> </a:t>
            </a:r>
            <a:r>
              <a:rPr sz="2000" spc="-25" dirty="0"/>
              <a:t>Минпросвещения</a:t>
            </a:r>
            <a:r>
              <a:rPr sz="2000" spc="-30" dirty="0"/>
              <a:t> </a:t>
            </a:r>
            <a:r>
              <a:rPr sz="2000" spc="-10" dirty="0"/>
              <a:t>России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94891" y="176606"/>
            <a:ext cx="66065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01F5F"/>
                </a:solidFill>
                <a:latin typeface="Calibri Light"/>
                <a:cs typeface="Calibri Light"/>
              </a:rPr>
              <a:t>Контент,</a:t>
            </a:r>
            <a:r>
              <a:rPr sz="2000" spc="-1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 Light"/>
                <a:cs typeface="Calibri Light"/>
              </a:rPr>
              <a:t>разработанный</a:t>
            </a:r>
            <a:r>
              <a:rPr sz="2000" spc="-2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 Light"/>
                <a:cs typeface="Calibri Light"/>
              </a:rPr>
              <a:t>Академией</a:t>
            </a:r>
            <a:r>
              <a:rPr sz="2000" spc="-3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 Light"/>
                <a:cs typeface="Calibri Light"/>
              </a:rPr>
              <a:t>Минпросвещения</a:t>
            </a:r>
            <a:r>
              <a:rPr sz="2000" spc="-3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 Light"/>
                <a:cs typeface="Calibri Light"/>
              </a:rPr>
              <a:t>России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588502" y="2116963"/>
            <a:ext cx="2854325" cy="688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2150" dirty="0">
                <a:latin typeface="Calibri"/>
                <a:cs typeface="Calibri"/>
              </a:rPr>
              <a:t>Возможность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выгрузить</a:t>
            </a:r>
            <a:endParaRPr sz="215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35"/>
              </a:spcBef>
            </a:pPr>
            <a:r>
              <a:rPr sz="2150" dirty="0">
                <a:latin typeface="Calibri"/>
                <a:cs typeface="Calibri"/>
              </a:rPr>
              <a:t>темы</a:t>
            </a:r>
            <a:r>
              <a:rPr sz="2150" spc="-10" dirty="0">
                <a:latin typeface="Calibri"/>
                <a:cs typeface="Calibri"/>
              </a:rPr>
              <a:t> уроков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95309" y="2780157"/>
            <a:ext cx="3638550" cy="3568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15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поурочного</a:t>
            </a:r>
            <a:r>
              <a:rPr sz="215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Calibri"/>
                <a:cs typeface="Calibri"/>
              </a:rPr>
              <a:t>планирования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001" y="1355852"/>
            <a:ext cx="6819000" cy="32924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294891" y="176606"/>
            <a:ext cx="66065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001F5F"/>
                </a:solidFill>
                <a:latin typeface="Calibri Light"/>
                <a:cs typeface="Calibri Light"/>
              </a:rPr>
              <a:t>Контент,</a:t>
            </a:r>
            <a:r>
              <a:rPr sz="2000" spc="-1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 Light"/>
                <a:cs typeface="Calibri Light"/>
              </a:rPr>
              <a:t>разработанный</a:t>
            </a:r>
            <a:r>
              <a:rPr sz="2000" spc="-2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 Light"/>
                <a:cs typeface="Calibri Light"/>
              </a:rPr>
              <a:t>Академией</a:t>
            </a:r>
            <a:r>
              <a:rPr sz="2000" spc="-3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 Light"/>
                <a:cs typeface="Calibri Light"/>
              </a:rPr>
              <a:t>Минпросвещения</a:t>
            </a:r>
            <a:r>
              <a:rPr sz="2000" spc="-3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 Light"/>
                <a:cs typeface="Calibri Light"/>
              </a:rPr>
              <a:t>России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72933" y="1959990"/>
            <a:ext cx="4595495" cy="10198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50165">
              <a:lnSpc>
                <a:spcPct val="101400"/>
              </a:lnSpc>
              <a:spcBef>
                <a:spcPts val="85"/>
              </a:spcBef>
            </a:pPr>
            <a:r>
              <a:rPr sz="2150" dirty="0">
                <a:latin typeface="Calibri"/>
                <a:cs typeface="Calibri"/>
              </a:rPr>
              <a:t>Все</a:t>
            </a:r>
            <a:r>
              <a:rPr sz="2150" spc="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уроки</a:t>
            </a:r>
            <a:r>
              <a:rPr sz="2150" spc="3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прошли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многоступенчатую </a:t>
            </a:r>
            <a:r>
              <a:rPr sz="2150" dirty="0">
                <a:latin typeface="Calibri"/>
                <a:cs typeface="Calibri"/>
              </a:rPr>
              <a:t>экспертизу и</a:t>
            </a:r>
            <a:r>
              <a:rPr sz="2150" spc="-3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полностью</a:t>
            </a:r>
            <a:r>
              <a:rPr sz="2150" spc="1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соответствуют</a:t>
            </a:r>
            <a:endParaRPr sz="2150">
              <a:latin typeface="Calibri"/>
              <a:cs typeface="Calibri"/>
            </a:endParaRPr>
          </a:p>
          <a:p>
            <a:pPr marL="1076325">
              <a:lnSpc>
                <a:spcPct val="100000"/>
              </a:lnSpc>
              <a:spcBef>
                <a:spcPts val="25"/>
              </a:spcBef>
            </a:pPr>
            <a:r>
              <a:rPr sz="2150" dirty="0">
                <a:latin typeface="Calibri"/>
                <a:cs typeface="Calibri"/>
              </a:rPr>
              <a:t>обновлённому</a:t>
            </a:r>
            <a:r>
              <a:rPr sz="2150" spc="45" dirty="0">
                <a:latin typeface="Calibri"/>
                <a:cs typeface="Calibri"/>
              </a:rPr>
              <a:t> </a:t>
            </a:r>
            <a:r>
              <a:rPr sz="2150" spc="-20" dirty="0">
                <a:latin typeface="Calibri"/>
                <a:cs typeface="Calibri"/>
              </a:rPr>
              <a:t>ФГОС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891" y="685800"/>
            <a:ext cx="5129938" cy="33355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429" y="3429000"/>
            <a:ext cx="6300571" cy="25573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7985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105"/>
              </a:spcBef>
            </a:pPr>
            <a:r>
              <a:rPr sz="2000" spc="-20" dirty="0"/>
              <a:t>Контент,</a:t>
            </a:r>
            <a:r>
              <a:rPr sz="2000" spc="-15" dirty="0"/>
              <a:t> </a:t>
            </a:r>
            <a:r>
              <a:rPr sz="2000" spc="-25" dirty="0"/>
              <a:t>разработанный</a:t>
            </a:r>
            <a:r>
              <a:rPr sz="2000" spc="-20" dirty="0"/>
              <a:t> </a:t>
            </a:r>
            <a:r>
              <a:rPr sz="2000" spc="-25" dirty="0"/>
              <a:t>Академией</a:t>
            </a:r>
            <a:r>
              <a:rPr sz="2000" spc="-35" dirty="0"/>
              <a:t> </a:t>
            </a:r>
            <a:r>
              <a:rPr sz="2000" spc="-25" dirty="0"/>
              <a:t>Минпросвещения</a:t>
            </a:r>
            <a:r>
              <a:rPr sz="2000" spc="-30" dirty="0"/>
              <a:t> </a:t>
            </a:r>
            <a:r>
              <a:rPr sz="2000" spc="-10" dirty="0"/>
              <a:t>России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7007097" y="1744217"/>
            <a:ext cx="4501515" cy="68897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638810" marR="5080" indent="-626745">
              <a:lnSpc>
                <a:spcPct val="101400"/>
              </a:lnSpc>
              <a:spcBef>
                <a:spcPts val="85"/>
              </a:spcBef>
            </a:pP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1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каждом уроке</a:t>
            </a:r>
            <a:r>
              <a:rPr sz="215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15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каждом</a:t>
            </a:r>
            <a:r>
              <a:rPr sz="215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этапе</a:t>
            </a:r>
            <a:r>
              <a:rPr sz="21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spc="-20" dirty="0">
                <a:solidFill>
                  <a:srgbClr val="001F5F"/>
                </a:solidFill>
                <a:latin typeface="Calibri"/>
                <a:cs typeface="Calibri"/>
              </a:rPr>
              <a:t>есть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рекомендации</a:t>
            </a:r>
            <a:r>
              <a:rPr sz="215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15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001F5F"/>
                </a:solidFill>
                <a:latin typeface="Calibri"/>
                <a:cs typeface="Calibri"/>
              </a:rPr>
              <a:t>учителя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89825"/>
            <a:ext cx="5009800" cy="29977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590800"/>
            <a:ext cx="7116437" cy="39909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524</Words>
  <Application>Microsoft Office PowerPoint</Application>
  <PresentationFormat>Широкоэкранный</PresentationFormat>
  <Paragraphs>129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 MT</vt:lpstr>
      <vt:lpstr>Calibri</vt:lpstr>
      <vt:lpstr>Calibri Light</vt:lpstr>
      <vt:lpstr>Tahoma</vt:lpstr>
      <vt:lpstr>Times New Roman</vt:lpstr>
      <vt:lpstr>Office Theme</vt:lpstr>
      <vt:lpstr>Возможности использования ФГИС "Моя школа" при организации учебного процесса по физике</vt:lpstr>
      <vt:lpstr>На платформе ФГИС «Моя школа» реализован следующий функционал:</vt:lpstr>
      <vt:lpstr>СОДЕРЖАНИЕ Библиотек материалов</vt:lpstr>
      <vt:lpstr>Презентация PowerPoint</vt:lpstr>
      <vt:lpstr>БИБЛИОТЕКА МАТЕРИАЛОВ</vt:lpstr>
      <vt:lpstr>Контент, разработанный Академией Минпросвещения России</vt:lpstr>
      <vt:lpstr>Возможность выгрузить темы уроков</vt:lpstr>
      <vt:lpstr>Все уроки прошли многоступенчатую экспертизу и полностью соответствуют обновлённому ФГОС</vt:lpstr>
      <vt:lpstr>Контент, разработанный Академией Минпросвещения России</vt:lpstr>
      <vt:lpstr>Контент, разработанный Академией Минпросвещения России</vt:lpstr>
      <vt:lpstr>БИБЛИОТЕКА МАТЕРИАЛОВ</vt:lpstr>
      <vt:lpstr>Контент, разработанный РЭШ (видеоуроки)</vt:lpstr>
      <vt:lpstr>Контент, разработанный РЭШ (видеоуроки)</vt:lpstr>
      <vt:lpstr>БИБЛИОТЕКА МАТЕРИАЛОВ</vt:lpstr>
      <vt:lpstr>Визуализированные лабораторные работы от ИСРО РАО</vt:lpstr>
      <vt:lpstr>Визуализированные лабораторные работы от ИСРО РАО</vt:lpstr>
      <vt:lpstr>Визуализированные лабораторные работы от ИСРО РАО</vt:lpstr>
      <vt:lpstr>Визуализированные лабораторные работы от ИСРО РАО</vt:lpstr>
      <vt:lpstr>БИБЛИОТЕКА МАТЕРИАЛОВ</vt:lpstr>
      <vt:lpstr>Образовательные ресурсы ИРИ</vt:lpstr>
      <vt:lpstr>РАЗДЕЛ «ТЕСТЫ»</vt:lpstr>
      <vt:lpstr>Система тестирования. Основные функциональные возможности.</vt:lpstr>
      <vt:lpstr>Система тестирования. Основные функциональные возможности.</vt:lpstr>
      <vt:lpstr>РАЗДЕЛ «ФАЙЛЫ»</vt:lpstr>
      <vt:lpstr>Страница раздела «Мои файлы»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Валентинович Аникеев</dc:creator>
  <cp:lastModifiedBy>Елена</cp:lastModifiedBy>
  <cp:revision>7</cp:revision>
  <dcterms:created xsi:type="dcterms:W3CDTF">2025-04-27T18:14:56Z</dcterms:created>
  <dcterms:modified xsi:type="dcterms:W3CDTF">2025-04-27T19:42:26Z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2023-06-21T00:00:00Z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2025-04-27T00:00:00Z</vt:filetime>
  </property>
  <property fmtid="{D5CDD505-2E9C-101B-9397-08002B2CF9AE}" pid="5" name="Producer">
    <vt:lpwstr>Microsoft® PowerPoint® для Microsoft 365</vt:lpwstr>
  </property>
</Properties>
</file>