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5" d="100"/>
          <a:sy n="125" d="100"/>
        </p:scale>
        <p:origin x="-38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29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сложности и подходы в подготовке к ЕГЭ по русскому
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Пять проблемных блоков, частые ошибки и эффективные методики снижения потерь баллов.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419600"/>
            <a:ext cx="41529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600" dirty="0" smtClean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Худякова А.П.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600" dirty="0">
                <a:solidFill>
                  <a:srgbClr val="FFF6E3"/>
                </a:solidFill>
                <a:latin typeface="Arial" pitchFamily="34" charset="0"/>
                <a:cs typeface="Arial" pitchFamily="34" charset="-120"/>
              </a:rPr>
              <a:t>у</a:t>
            </a:r>
            <a:r>
              <a:rPr lang="ru-RU" sz="1600" dirty="0" smtClean="0">
                <a:solidFill>
                  <a:srgbClr val="FFF6E3"/>
                </a:solidFill>
                <a:latin typeface="Arial" pitchFamily="34" charset="0"/>
                <a:cs typeface="Arial" pitchFamily="34" charset="-120"/>
              </a:rPr>
              <a:t>читель русского языка и литературы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FFF6E3"/>
                </a:solidFill>
                <a:latin typeface="Arial" pitchFamily="34" charset="0"/>
                <a:cs typeface="Arial" pitchFamily="34" charset="-120"/>
              </a:rPr>
              <a:t>ГБОУ СОШ №1 «ОЦ» </a:t>
            </a:r>
            <a:r>
              <a:rPr lang="ru-RU" sz="1600" dirty="0" err="1" smtClean="0">
                <a:solidFill>
                  <a:srgbClr val="FFF6E3"/>
                </a:solidFill>
                <a:latin typeface="Arial" pitchFamily="34" charset="0"/>
                <a:cs typeface="Arial" pitchFamily="34" charset="-120"/>
              </a:rPr>
              <a:t>с.Борское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36369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практические рекомендации для роста баллов</a:t>
            </a:r>
            <a:r>
              <a:rPr lang="en-US" sz="3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Диагностика выбранных слабых зон, целенаправленные тренировки по числительным и Н/НН, регулярная отработка шаблонов сочинений и работа над скоростью позволят сократить потери с 8–12 до 2–4 баллов.
</a:t>
            </a:r>
            <a:endParaRPr lang="en-US" sz="35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№4, 7, 9–12, 21 и 27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оказываются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критическими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теряется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8–12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баллов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знаний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а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системной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типичных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ошибок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формата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ЕГЭ.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потеря баллов: обзор ситуации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часто путают ударение в словах: например,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клáла и крáла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уступают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послáла.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Во множественном числе сбивается акцент, что видно на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бáнты и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шат́ры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Ключевые трудности связаны с глаголами на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-ить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бытовыми ошибками типа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облегч́ить.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1. Орфоэпия — «ловушка ударения»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ведётся с частотным списком ФИПИ, чтобы сосредоточиться на максимально важных словах. Особое внимание уделяется формам прошедшего времени и причастиям, где падает качество произношения и правильного ударения.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техники для устранения орфоэпических ошибок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«Орфоэпические минутки» на каждом уроке
</a:t>
            </a: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упражнения с двумя словами дают возможность учащимся устно отработать правильное ударение. Это повышает устойчивость навыка и снижает хаотичные ошибки на экзамене.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запоминающихся «костылей» и песенок
</a:t>
            </a:r>
            <a:r>
              <a:rPr lang="en-US" sz="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поём </a:t>
            </a: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звонИт-звонЯт</a:t>
            </a: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помогает в запоминании сложных вариантов ударения. Фокус на 100 наиболее частотных слов позволяет оптимизировать время и ресурсы подготовки.
</a:t>
            </a:r>
            <a:endParaRPr lang="en-US" sz="13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600" y="1479875"/>
            <a:ext cx="3396901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959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2. </a:t>
            </a:r>
            <a:r>
              <a:rPr lang="en-US" sz="2959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</a:t>
            </a:r>
            <a:r>
              <a:rPr lang="en-US" sz="2959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образовании форм слов
</a:t>
            </a:r>
            <a:endParaRPr lang="en-US" sz="2959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проблемные позиции и рекомендации по обучению на примерах из экзаменационных работ.
Реальные ошибки концентрированы в узких категориях, что позволяет целенаправленно их исправлять.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ошибок ЕГЭ по русскому языку,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работ учеников помогает выделить самые частые ошибки, чтобы сфокусировать обучение на реальных проблемах, а не на гипотетических.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борьбы с ошибками в формах слов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тренировки числительных особенно эффективны при отработке косвенных падежей, укрепляя понимание склонений.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Мнемонические правила — например, </a:t>
            </a:r>
            <a:r>
              <a:rPr lang="en-US" sz="16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«обоих» </a:t>
            </a: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мальчиков, </a:t>
            </a:r>
            <a:r>
              <a:rPr lang="en-US" sz="16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«обеих» </a:t>
            </a: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девочек — создают удобные якоря для запоминания.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Четкая систематизация и последовательность обучения гарантируют более стабильное усвоение правил и снижение количества ошибок.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3. Сложности с корнями, приставками и окончаниями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затруднения вызывают чередующиеся корни: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ращ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которые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путают с проверяемыми формами. Также трудности возникают с употреблением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 и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НН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запоминанием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исключений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правописанием личных окончаний глаголов.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выработка алгоритма: начало с определения спряжения глагола по инфинитиву, затем применение правил на примере сложных глаголов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брить и стелить,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устранить хаотичное угадывание.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25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</a:t>
            </a:r>
            <a:r>
              <a:rPr lang="en-US" sz="2725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выбора суффиксов причастий в задании 12 («Светофор»)
</a:t>
            </a: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проверки спряжения и исключений по цветам для систематизации правил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1966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</a:t>
            </a:r>
            <a:r>
              <a:rPr lang="ru-RU" sz="1966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– 5. </a:t>
            </a:r>
            <a:r>
              <a:rPr lang="en-US" sz="1966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</a:t>
            </a:r>
            <a:r>
              <a:rPr lang="en-US" sz="1966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пунктуации и сочинении и методы их преодоления
</a:t>
            </a:r>
            <a:endParaRPr lang="en-US" sz="196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Пунктуационные затруднения на сложных конструкциях
</a:t>
            </a: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интуитивно расставляют запятые, что приводит к ошибкам на стыке союзов и в сравнительных оборотах с «как». Практика восстановления пунктуации по классическим текстам помогает понять правила.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логикой в сочинении и универсальными связками
</a:t>
            </a: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ухудшается оценка за нарушение логической связи и неподходящие клише. Использование техники «стоп-кадр» и замена штампов универсальными связками существенно улучшает качество текстов.
</a:t>
            </a:r>
            <a:endParaRPr lang="en-US" sz="137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398</Words>
  <Application>Microsoft Office PowerPoint</Application>
  <PresentationFormat>Экран (16:9)</PresentationFormat>
  <Paragraphs>51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14</cp:revision>
  <dcterms:created xsi:type="dcterms:W3CDTF">2026-04-28T16:00:40Z</dcterms:created>
  <dcterms:modified xsi:type="dcterms:W3CDTF">2026-04-29T10:57:43Z</dcterms:modified>
</cp:coreProperties>
</file>