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98" r:id="rId3"/>
    <p:sldId id="299" r:id="rId4"/>
    <p:sldId id="300" r:id="rId5"/>
    <p:sldId id="301" r:id="rId6"/>
    <p:sldId id="296" r:id="rId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2B1"/>
    <a:srgbClr val="F39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79" autoAdjust="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F7DB5-1353-4DE5-9A2A-4127307C8C1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0DCF-66BE-420A-AA23-571FCC048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4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3AB50-9DED-40E8-95B9-E6632DD22AF7}" type="datetimeFigureOut">
              <a:rPr lang="ru-RU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E2CBB6-E48B-4C98-BB9B-C32B119D1D6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280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553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909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690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265899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A044-6BE4-4720-D7F5-51788C77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18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61947"/>
            <a:ext cx="121920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0</Words>
  <Application>Microsoft Office PowerPoint</Application>
  <DocSecurity>0</DocSecurity>
  <PresentationFormat>Широкоэкранный</PresentationFormat>
  <Paragraphs>0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ОрленокРоссии_2</dc:creator>
  <cp:keywords/>
  <dc:description/>
  <cp:lastModifiedBy>ОрленокРоссии_2</cp:lastModifiedBy>
  <cp:revision>55</cp:revision>
  <dcterms:created xsi:type="dcterms:W3CDTF">2024-02-27T15:25:02Z</dcterms:created>
  <dcterms:modified xsi:type="dcterms:W3CDTF">2024-06-27T10:38:05Z</dcterms:modified>
  <cp:category/>
  <dc:identifier/>
  <cp:contentStatus/>
  <dc:language/>
  <cp:version/>
</cp:coreProperties>
</file>