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3" r:id="rId7"/>
    <p:sldId id="266" r:id="rId8"/>
    <p:sldId id="261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40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3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81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7962D-F46F-4B35-8626-A0BD9A8B3AD9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9263B-288E-43EE-852C-C07F0692E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717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27.08.2024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27.08.2024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27.08.2024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02624" cy="227143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Методический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анализ результатов ЕГЭ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 РУССКОМУ ЯЗЫКУ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 Юго-Восточном образовательном округе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885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ХАРАКТЕРИСТИКА УЧАСТНИКОВ ЕГЭ ПО УЧЕБНОМУ ПРЕДМЕТУ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67543" y="3442557"/>
          <a:ext cx="8219258" cy="207467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339739"/>
                <a:gridCol w="1347958"/>
                <a:gridCol w="1343027"/>
                <a:gridCol w="1341383"/>
                <a:gridCol w="1341383"/>
                <a:gridCol w="1505768"/>
              </a:tblGrid>
              <a:tr h="41678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>
                          <a:effectLst/>
                        </a:rPr>
                        <a:t>2022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235" marR="672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>
                          <a:effectLst/>
                        </a:rPr>
                        <a:t>2023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235" marR="672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>
                          <a:effectLst/>
                        </a:rPr>
                        <a:t>2024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235" marR="672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11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>
                          <a:effectLst/>
                        </a:rPr>
                        <a:t>чел.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>
                          <a:effectLst/>
                        </a:rPr>
                        <a:t>% от общего числа участников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>
                          <a:effectLst/>
                        </a:rPr>
                        <a:t>чел.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>
                          <a:effectLst/>
                        </a:rPr>
                        <a:t>% от общего числа участников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>
                          <a:effectLst/>
                        </a:rPr>
                        <a:t>чел.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235" marR="672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>
                          <a:effectLst/>
                        </a:rPr>
                        <a:t>% от общего числа участников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235" marR="67235" marT="0" marB="0" anchor="ctr"/>
                </a:tc>
              </a:tr>
              <a:tr h="416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163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235" marR="6723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235" marR="6723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152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235" marR="6723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235" marR="6723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145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235" marR="6723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100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7235" marR="67235" marT="0" marB="0" anchor="b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2514878"/>
            <a:ext cx="849694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6553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6553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6553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6553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6553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553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553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553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553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53200" algn="l"/>
              </a:tabLst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Количество участников ЕГЭ по учебному предмету (за 3 года)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53200" algn="l"/>
              </a:tabLst>
            </a:pP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53200" algn="l"/>
              </a:tabLst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35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Количество участников ЕГЭ в округе по категориям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611560" y="2276871"/>
          <a:ext cx="8169855" cy="38884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85436"/>
                <a:gridCol w="2184419"/>
              </a:tblGrid>
              <a:tr h="6290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Всего участников ЕГЭ по предмету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145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13152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Из них: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выпускников текущего года, обучающихся по программам СОО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145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6861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выпускников текущего года, обучающихся по программам СПО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6290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выпускников прошлых лет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6290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участников с ограниченными возможностями здоровья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618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Количество участников ЕГЭ по типам ОО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3063445"/>
              </p:ext>
            </p:extLst>
          </p:nvPr>
        </p:nvGraphicFramePr>
        <p:xfrm>
          <a:off x="683568" y="1988839"/>
          <a:ext cx="8208912" cy="42484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51298"/>
                <a:gridCol w="3457614"/>
              </a:tblGrid>
              <a:tr h="7863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Всего ВТГ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145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16931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Из них: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200">
                          <a:effectLst/>
                        </a:rPr>
                        <a:t>выпускники СОШ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119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176905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200">
                          <a:effectLst/>
                        </a:rPr>
                        <a:t>выпускники СОШ с углубленным изучением отдельных предметов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26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347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Количество участников ЕГЭ по предмету по АТЕ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115617" y="2060848"/>
          <a:ext cx="6652020" cy="4176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4103"/>
                <a:gridCol w="1964874"/>
                <a:gridCol w="2196852"/>
                <a:gridCol w="2196191"/>
              </a:tblGrid>
              <a:tr h="187987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АТЕ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участников ЕГЭ по учебному  предмету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% от общего числа участников в округе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472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м.р. Алексеевский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715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м.р. Борский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22%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472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м.р. Нефтегорский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67%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273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869560" cy="71095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ЕГЭ по предмету за последние 3 года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331639" y="1844822"/>
          <a:ext cx="6435998" cy="417646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401389"/>
                <a:gridCol w="1070036"/>
                <a:gridCol w="1070036"/>
                <a:gridCol w="894537"/>
              </a:tblGrid>
              <a:tr h="482251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Участников, набравших балл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Юго-Восточный округ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56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2022 г.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2023 г.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2024 г.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4979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Ниже минимального балла (чел./%)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8388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От минимального балла до 60 баллов, (чел./%)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26/16%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34/22,4%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26/17,9%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5050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От 61 до 80 баллов (чел./%)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96/58,9%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70/46,1%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78/53,7%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4822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Получили от 81 до 99 баллов (чел./%)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40/24,5%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47/30,9%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40/27,5%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4822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Получили 100 баллов (чел.)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1/0,6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1/0,7%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1/0,7%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4822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Средний тестовый балл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72,4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>
                          <a:effectLst/>
                        </a:rPr>
                        <a:t>72,1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70,9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020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085584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Основные результаты ЕГЭ по предмету в сравнении по АТЕ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387865"/>
              </p:ext>
            </p:extLst>
          </p:nvPr>
        </p:nvGraphicFramePr>
        <p:xfrm>
          <a:off x="1259632" y="1052736"/>
          <a:ext cx="6257849" cy="5244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8939"/>
                <a:gridCol w="1359985"/>
                <a:gridCol w="819601"/>
                <a:gridCol w="819601"/>
                <a:gridCol w="819601"/>
                <a:gridCol w="819601"/>
                <a:gridCol w="880521"/>
              </a:tblGrid>
              <a:tr h="411843">
                <a:tc row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48" marR="67148" marT="0" marB="0" anchor="ctr"/>
                </a:tc>
                <a:tc row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АТЕ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48" marR="67148" marT="0" marB="0" anchor="ctr"/>
                </a:tc>
                <a:tc gridSpan="4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Доля участников, получивших тестовый балл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48" marR="6714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участников, получивших 100 баллов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48" marR="67148" marT="0" marB="0" anchor="ctr"/>
                </a:tc>
              </a:tr>
              <a:tr h="22651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ниже минималь-ного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48" marR="67148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 минималь-ного до </a:t>
                      </a:r>
                      <a:endParaRPr lang="ru-RU" sz="1100">
                        <a:effectLst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60 баллов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48" marR="67148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 61 до 80 баллов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48" marR="67148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 81 до 99 баллов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48" marR="67148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776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м.р. Алексеевский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48" marR="67148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31,2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48" marR="67148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56,2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48" marR="67148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48" marR="67148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48" marR="67148" marT="0" marB="0" anchor="ctr"/>
                </a:tc>
              </a:tr>
              <a:tr h="411843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м.р. Борский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48" marR="67148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36,8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48" marR="67148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84,2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48" marR="67148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42,1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48" marR="67148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48" marR="67148" marT="0" marB="0" anchor="ctr"/>
                </a:tc>
              </a:tr>
              <a:tr h="61776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м.р. Нефтегорский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48" marR="6714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48" marR="67148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48" marR="67148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49,4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48" marR="67148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30,9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48" marR="67148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48" marR="67148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Основные УМК по предмету, которые использовались в ОО в 2022-2023 учебном году.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187623" y="2204864"/>
          <a:ext cx="6625099" cy="4176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8457"/>
                <a:gridCol w="4417598"/>
                <a:gridCol w="1839044"/>
              </a:tblGrid>
              <a:tr h="181042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</a:t>
                      </a:r>
                      <a:r>
                        <a:rPr lang="ru-RU" sz="1200" dirty="0" err="1">
                          <a:effectLst/>
                        </a:rPr>
                        <a:t>п</a:t>
                      </a:r>
                      <a:r>
                        <a:rPr lang="ru-RU" sz="1200" dirty="0">
                          <a:effectLst/>
                        </a:rPr>
                        <a:t>/</a:t>
                      </a:r>
                      <a:r>
                        <a:rPr lang="ru-RU" sz="1200" dirty="0" err="1">
                          <a:effectLst/>
                        </a:rPr>
                        <a:t>п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Название УМК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Примерный процент ОО, в которых использовался данный УМК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9033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Рыбченкова Л.М., Александрова О.М., Нарушевич А.Г. и др. Русский язык (базовый уровень). «Просвещение», 2021-2022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27%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58536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Львова С.И., Львов В.В. Русский язык 11 класс. Базовый уровень. «Мнемозина», 2021-2022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15%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89033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Гольцова Н.Г., Шамшин И.В., Мищерина М.А. Русский язык. 10–11 кл. В 2-х частях (базовый уровень). «Русское слово», 2021-2022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58%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177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335</TotalTime>
  <Words>417</Words>
  <Application>Microsoft Office PowerPoint</Application>
  <PresentationFormat>Экран (4:3)</PresentationFormat>
  <Paragraphs>133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         Методический анализ результатов ЕГЭ    по РУССКОМУ ЯЗЫКУ   в Юго-Восточном образовательном округе</vt:lpstr>
      <vt:lpstr>ХАРАКТЕРИСТИКА УЧАСТНИКОВ ЕГЭ ПО УЧЕБНОМУ ПРЕДМЕТУ</vt:lpstr>
      <vt:lpstr>Количество участников ЕГЭ в округе по категориям </vt:lpstr>
      <vt:lpstr>Количество участников ЕГЭ по типам ОО  </vt:lpstr>
      <vt:lpstr> Количество участников ЕГЭ по предмету по АТЕ  </vt:lpstr>
      <vt:lpstr>  Динамика результатов ЕГЭ по предмету за последние 3 года </vt:lpstr>
      <vt:lpstr>Основные результаты ЕГЭ по предмету в сравнении по АТЕ </vt:lpstr>
      <vt:lpstr>Основные УМК по предмету, которые использовались в ОО в 2022-2023 учебном году.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Методический анализ результатов ЕГЭ    по РУССКОМУ ЯЗЫКУ   в Юго-Восточном образовательном округе</dc:title>
  <dc:creator>Елена Николаевна</dc:creator>
  <cp:lastModifiedBy>Оксана Валерьевна</cp:lastModifiedBy>
  <cp:revision>18</cp:revision>
  <dcterms:created xsi:type="dcterms:W3CDTF">2024-08-26T04:31:03Z</dcterms:created>
  <dcterms:modified xsi:type="dcterms:W3CDTF">2024-08-27T04:29:17Z</dcterms:modified>
</cp:coreProperties>
</file>