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90" r:id="rId3"/>
    <p:sldId id="281" r:id="rId4"/>
    <p:sldId id="283" r:id="rId5"/>
    <p:sldId id="285" r:id="rId6"/>
    <p:sldId id="284" r:id="rId7"/>
    <p:sldId id="291" r:id="rId8"/>
    <p:sldId id="29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02FA0"/>
    <a:srgbClr val="CC3399"/>
    <a:srgbClr val="990033"/>
    <a:srgbClr val="0066FF"/>
    <a:srgbClr val="006666"/>
    <a:srgbClr val="EED62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21D35-F92F-48E3-BF5F-6F12123F577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8754D-0962-4B0A-8CB7-870980C43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0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8754D-0962-4B0A-8CB7-870980C43E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2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DDFD-8D69-412B-B914-F787C42632A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C36-2B24-4BB5-B1F4-5F2C219E521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0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DDFD-8D69-412B-B914-F787C42632A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C36-2B24-4BB5-B1F4-5F2C219E521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6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DDFD-8D69-412B-B914-F787C42632A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C36-2B24-4BB5-B1F4-5F2C219E521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7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8C6C-3836-4D08-AE81-ADA7D0BF5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B247E19-4FF5-4F37-A8D9-7A30B2D3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8C6C-3836-4D08-AE81-ADA7D0BF5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7E19-4FF5-4F37-A8D9-7A30B2D3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42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8C6C-3836-4D08-AE81-ADA7D0BF5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B247E19-4FF5-4F37-A8D9-7A30B2D3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93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8C6C-3836-4D08-AE81-ADA7D0BF5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B247E19-4FF5-4F37-A8D9-7A30B2D3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32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8C6C-3836-4D08-AE81-ADA7D0BF5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B247E19-4FF5-4F37-A8D9-7A30B2D3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47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8C6C-3836-4D08-AE81-ADA7D0BF5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7E19-4FF5-4F37-A8D9-7A30B2D3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42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8C6C-3836-4D08-AE81-ADA7D0BF5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7E19-4FF5-4F37-A8D9-7A30B2D3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85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8C6C-3836-4D08-AE81-ADA7D0BF5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7E19-4FF5-4F37-A8D9-7A30B2D3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5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DDFD-8D69-412B-B914-F787C42632A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C36-2B24-4BB5-B1F4-5F2C219E521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2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8C6C-3836-4D08-AE81-ADA7D0BF5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B247E19-4FF5-4F37-A8D9-7A30B2D3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45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8C6C-3836-4D08-AE81-ADA7D0BF5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B247E19-4FF5-4F37-A8D9-7A30B2D3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75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8C6C-3836-4D08-AE81-ADA7D0BF5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B247E19-4FF5-4F37-A8D9-7A30B2D38F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683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8C6C-3836-4D08-AE81-ADA7D0BF5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B247E19-4FF5-4F37-A8D9-7A30B2D3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23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8C6C-3836-4D08-AE81-ADA7D0BF5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B247E19-4FF5-4F37-A8D9-7A30B2D38F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829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8C6C-3836-4D08-AE81-ADA7D0BF5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B247E19-4FF5-4F37-A8D9-7A30B2D3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56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8C6C-3836-4D08-AE81-ADA7D0BF5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7E19-4FF5-4F37-A8D9-7A30B2D3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56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8C6C-3836-4D08-AE81-ADA7D0BF5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7E19-4FF5-4F37-A8D9-7A30B2D3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7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DDFD-8D69-412B-B914-F787C42632A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C36-2B24-4BB5-B1F4-5F2C219E521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3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DDFD-8D69-412B-B914-F787C42632A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C36-2B24-4BB5-B1F4-5F2C219E521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85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DDFD-8D69-412B-B914-F787C42632A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C36-2B24-4BB5-B1F4-5F2C219E521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6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DDFD-8D69-412B-B914-F787C42632A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C36-2B24-4BB5-B1F4-5F2C219E521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74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DDFD-8D69-412B-B914-F787C42632A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C36-2B24-4BB5-B1F4-5F2C219E521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1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DDFD-8D69-412B-B914-F787C42632A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C36-2B24-4BB5-B1F4-5F2C219E521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8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DDFD-8D69-412B-B914-F787C42632A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C36-2B24-4BB5-B1F4-5F2C219E521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46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4000"/>
                <a:satMod val="160000"/>
                <a:lumMod val="160000"/>
              </a:schemeClr>
            </a:gs>
            <a:gs pos="42000">
              <a:schemeClr val="bg1">
                <a:tint val="94000"/>
                <a:shade val="94000"/>
                <a:satMod val="160000"/>
                <a:lumMod val="130000"/>
              </a:schemeClr>
            </a:gs>
            <a:gs pos="100000">
              <a:schemeClr val="bg1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EBDDFD-8D69-412B-B914-F787C42632A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4A0C36-2B24-4BB5-B1F4-5F2C219E521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0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88C6C-3836-4D08-AE81-ADA7D0BF5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247E19-4FF5-4F37-A8D9-7A30B2D3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9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700808"/>
            <a:ext cx="8556515" cy="2262781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Формы и методы работы с одаренными детьми на уроках географии»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58655" y="4530085"/>
            <a:ext cx="6858000" cy="1655762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Пономаренко Ольга Леонидовна,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ГБОУ СОШ №3 г. Нефтегорска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02" y="245660"/>
            <a:ext cx="1233416" cy="1233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90215" y="198861"/>
            <a:ext cx="5834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2105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Окружное учебно-методическое объединение учителей географии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2105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Юго-Восточного округа Самарской области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52" y="321046"/>
            <a:ext cx="1572904" cy="920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7916" y="6237027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Нефтегорск, 25 февраля 2026 года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774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ФОРМЫ РАБОТЫ С ОДАРЁННЫМИ ДЕТЬМИ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28992" y="2428868"/>
            <a:ext cx="2071702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ОДАРЁННЫЙ РЕБЁНОК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57818" y="857232"/>
            <a:ext cx="2643206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КРУЖКИ</a:t>
            </a:r>
          </a:p>
          <a:p>
            <a:pPr algn="ctr"/>
            <a:r>
              <a:rPr lang="ru-RU" dirty="0" smtClean="0"/>
              <a:t>ФАКУЛЬТАТИВЫ</a:t>
            </a:r>
          </a:p>
          <a:p>
            <a:pPr algn="ctr"/>
            <a:r>
              <a:rPr lang="ru-RU" dirty="0" smtClean="0"/>
              <a:t>ЗАНЯТИЯ ПО ИНТЕРЕСАМ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57224" y="714356"/>
            <a:ext cx="307183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ИНДИВИДУАЛЬНАЯ РАБОТА В УРОЧНОЕ ВРЕМЯ</a:t>
            </a:r>
            <a:endParaRPr lang="ru-RU" dirty="0"/>
          </a:p>
        </p:txBody>
      </p:sp>
      <p:cxnSp>
        <p:nvCxnSpPr>
          <p:cNvPr id="8" name="Прямая со стрелкой 7"/>
          <p:cNvCxnSpPr>
            <a:endCxn id="5" idx="3"/>
          </p:cNvCxnSpPr>
          <p:nvPr/>
        </p:nvCxnSpPr>
        <p:spPr>
          <a:xfrm flipV="1">
            <a:off x="5143504" y="2137731"/>
            <a:ext cx="601403" cy="470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3000364" y="3500438"/>
            <a:ext cx="657236" cy="14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6286512" y="1285860"/>
            <a:ext cx="1057276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6000760" y="2857496"/>
            <a:ext cx="2714644" cy="1700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НАУЧНО- ПРАКТИЧЕСКИЕ КОНФЕРЕНЦИИ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14282" y="2786058"/>
            <a:ext cx="2786082" cy="1700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ОЛИМПИАДАХ ,КОНКУРСАХ РАЗНОГО УРОВНЯ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857356" y="4929198"/>
            <a:ext cx="3643338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ПРОЕКТНОЙ и ИССЛЕДОВАТЕЛЬСКОЙ ДЕЯТЕЛЬНОСТИ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4071934" y="4429132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3286116" y="2000240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357818" y="364331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:\Users\User\Desktop\анимашки\ludia-3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1700185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-3175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7888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МЕТОДЫ РАБОТЫ С ОДАРЁННЫМИ ДЕТЬМИ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71546"/>
            <a:ext cx="471490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ИССЛЕДОВАТЕЛЬСКИЙ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000240"/>
            <a:ext cx="46434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ЧАСТИЧНО- ПОИСКОВЫЙ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57496"/>
            <a:ext cx="46434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ПРОБЛЕМНЫЙ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786190"/>
            <a:ext cx="46434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ПРОЕКТНЫЙ</a:t>
            </a:r>
            <a:endParaRPr lang="ru-RU" dirty="0"/>
          </a:p>
        </p:txBody>
      </p:sp>
      <p:pic>
        <p:nvPicPr>
          <p:cNvPr id="1027" name="Picture 3" descr="C:\Users\User\Desktop\анимашки\i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500570"/>
            <a:ext cx="1409700" cy="2047875"/>
          </a:xfrm>
          <a:prstGeom prst="rect">
            <a:avLst/>
          </a:prstGeom>
          <a:noFill/>
        </p:spPr>
      </p:pic>
      <p:pic>
        <p:nvPicPr>
          <p:cNvPr id="1028" name="Picture 4" descr="C:\Users\User\Desktop\анимашки\ludia-243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71480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7500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СОВРЕМЕННЫЕ ПЕДАГОГИЧЕСКИЕ ТЕХНОЛОГИИ В РАБОТЕ С ОДАРЁННЫМИ ДЕТЬМИ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714488"/>
            <a:ext cx="445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ТЕХНОЛОГИИ ПРОЕКТНОЙ 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071678"/>
            <a:ext cx="262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ИГРОВЫЕ ТЕХНОЛОГИИ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428868"/>
            <a:ext cx="318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РАЗВИВАЮЩИЕ ТЕХНОЛОГИИ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857496"/>
            <a:ext cx="413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РАЗВИТИЕ КРИТИЧЕСКОГО МЫШЛЕНИЯ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214686"/>
            <a:ext cx="425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ТЕХНОЛОГИЯ ПРОБЛЕМНОГО ОБУЧЕНИЯ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3571876"/>
            <a:ext cx="466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ТЕХНОЛОГИЯ РАЗНОУРОВНЕВОГО ОБУЧЕНИЯ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3857628"/>
            <a:ext cx="544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ТЕХНОЛОГИЯ ИССЛЕДОВАТЕЛЬСКОЙ 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4214818"/>
            <a:ext cx="612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ТЕХНОЛОГИЯ КОЛЛЕКТИВНОЙ ТВОРЧЕСКОЙ 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4572008"/>
            <a:ext cx="571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ЛИЧНОСТНО- ОРИЕНТИРОВАННОЕ РАЗВИВАЮЩЕЕ ОБУЧЕНИЕ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5214950"/>
            <a:ext cx="4976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ТЕХНОЛОГИЯ САМОРАЗВИВАЮЩЕГО ОБУЧЕНИЯ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ИКТ- ТЕХНОЛОГИИ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User\Desktop\анимашки\ludia-22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928670"/>
            <a:ext cx="135732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E:\Нормативные документы\img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704728" cy="532859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1772816"/>
            <a:ext cx="2304488" cy="213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771800" y="188640"/>
            <a:ext cx="2912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Формы работы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908720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Урочная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052736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Внеурочная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168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урок-исследование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урок-игра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 урок-путешествие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 урок-семинар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 урок- </a:t>
            </a:r>
            <a:r>
              <a:rPr lang="ru-RU" dirty="0" err="1"/>
              <a:t>взаимообучение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урок-конференция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урок-беседа за круглым столом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урок-лекция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урок-дискуссия.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77281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творческие мастерские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групповые занятия с сильными учащимися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кружки по интересам;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Конкурсы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интеллектуальный марафон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участие в олимпиадах;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работа по индивидуальным  планам;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научно-исследовательские конференции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8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187624" y="476672"/>
            <a:ext cx="71825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И напоследок, хочу привести высказывание Сократа: </a:t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«Учитель, подготовь себе ученика, у которого сам сможешь учиться».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4253765"/>
            <a:ext cx="4824536" cy="260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183</Words>
  <Application>Microsoft Office PowerPoint</Application>
  <PresentationFormat>Экран (4:3)</PresentationFormat>
  <Paragraphs>55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Century Gothic</vt:lpstr>
      <vt:lpstr>Georgia</vt:lpstr>
      <vt:lpstr>Times New Roman</vt:lpstr>
      <vt:lpstr>Trebuchet MS</vt:lpstr>
      <vt:lpstr>Wingdings 3</vt:lpstr>
      <vt:lpstr>Воздушный поток</vt:lpstr>
      <vt:lpstr>Легкий дым</vt:lpstr>
      <vt:lpstr>«Формы и методы работы с одаренными детьми на уроках географии»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«Роль учителя при сопровождении индивидуальных проектов обучающихся»</dc:title>
  <dc:creator>USER</dc:creator>
  <cp:lastModifiedBy>USER</cp:lastModifiedBy>
  <cp:revision>23</cp:revision>
  <dcterms:created xsi:type="dcterms:W3CDTF">2019-08-20T17:16:10Z</dcterms:created>
  <dcterms:modified xsi:type="dcterms:W3CDTF">2026-02-23T08:04:21Z</dcterms:modified>
</cp:coreProperties>
</file>